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4" r:id="rId7"/>
    <p:sldId id="260" r:id="rId8"/>
    <p:sldId id="261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893A29-243C-47A3-A677-E5BB83324B70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5BE7E7-5D02-4E74-B852-2C2DE8A5880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893A29-243C-47A3-A677-E5BB83324B70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5BE7E7-5D02-4E74-B852-2C2DE8A588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893A29-243C-47A3-A677-E5BB83324B70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5BE7E7-5D02-4E74-B852-2C2DE8A5880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893A29-243C-47A3-A677-E5BB83324B70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5BE7E7-5D02-4E74-B852-2C2DE8A588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893A29-243C-47A3-A677-E5BB83324B70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5BE7E7-5D02-4E74-B852-2C2DE8A588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893A29-243C-47A3-A677-E5BB83324B70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5BE7E7-5D02-4E74-B852-2C2DE8A588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893A29-243C-47A3-A677-E5BB83324B70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5BE7E7-5D02-4E74-B852-2C2DE8A58807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893A29-243C-47A3-A677-E5BB83324B70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5BE7E7-5D02-4E74-B852-2C2DE8A588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893A29-243C-47A3-A677-E5BB83324B70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5BE7E7-5D02-4E74-B852-2C2DE8A5880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893A29-243C-47A3-A677-E5BB83324B70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5BE7E7-5D02-4E74-B852-2C2DE8A588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893A29-243C-47A3-A677-E5BB83324B70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5BE7E7-5D02-4E74-B852-2C2DE8A588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5893A29-243C-47A3-A677-E5BB83324B70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35BE7E7-5D02-4E74-B852-2C2DE8A58807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6982191"/>
              </p:ext>
            </p:extLst>
          </p:nvPr>
        </p:nvGraphicFramePr>
        <p:xfrm>
          <a:off x="1368425" y="2924944"/>
          <a:ext cx="6405925" cy="252914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Aleš Hladík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VY_32_INOVACE_6A_10_Určování příslovcí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6A_ČJ7.roč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5.11.2012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DŮM je určen k procvičování znalostí o příslovcích a jejich druzích.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 bmk="OLE_LINK4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3019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Určování </a:t>
            </a:r>
            <a:r>
              <a:rPr lang="cs-CZ" dirty="0" smtClean="0"/>
              <a:t>příslovcí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424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jistě víš, existují příslovcí různé druhy. Poznáš 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Rozvíjej přídavná jména vhodnými příslovci a doplň jejich druh (Dej pozor, ať se příslovce neopakují)</a:t>
            </a:r>
          </a:p>
          <a:p>
            <a:pPr marL="82296" indent="0"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8280615"/>
              </p:ext>
            </p:extLst>
          </p:nvPr>
        </p:nvGraphicFramePr>
        <p:xfrm>
          <a:off x="1619672" y="2996952"/>
          <a:ext cx="6096000" cy="3108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příslovce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přídavné jméno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příslovce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přídavné jméno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malý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kouřící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uklizený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jedoucí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spící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bláznivý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černý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páchnoucí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klikatý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přiměřený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4935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839887"/>
              </p:ext>
            </p:extLst>
          </p:nvPr>
        </p:nvGraphicFramePr>
        <p:xfrm>
          <a:off x="1435100" y="1447800"/>
          <a:ext cx="7499352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4838"/>
                <a:gridCol w="1874838"/>
                <a:gridCol w="1874838"/>
                <a:gridCol w="187483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příslovce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přídavné jméno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příslovce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přídavné jméno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velmi  (míry)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malý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denně (času, míry)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kouřící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pečlivě</a:t>
                      </a:r>
                      <a:r>
                        <a:rPr lang="cs-CZ" sz="2400" baseline="0" dirty="0" smtClean="0"/>
                        <a:t> (</a:t>
                      </a:r>
                      <a:r>
                        <a:rPr lang="cs-CZ" sz="2400" baseline="0" dirty="0" err="1" smtClean="0"/>
                        <a:t>zp</a:t>
                      </a:r>
                      <a:r>
                        <a:rPr lang="cs-CZ" sz="2400" baseline="0" dirty="0" smtClean="0"/>
                        <a:t>.)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uklizený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rychle (způsobu, míry)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jedoucí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tvrdě (míry)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spící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někdy (času)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bláznivý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tmavě</a:t>
                      </a:r>
                      <a:r>
                        <a:rPr lang="cs-CZ" sz="2400" baseline="0" dirty="0" smtClean="0"/>
                        <a:t> (</a:t>
                      </a:r>
                      <a:r>
                        <a:rPr lang="cs-CZ" sz="2400" baseline="0" dirty="0" err="1" smtClean="0"/>
                        <a:t>zp</a:t>
                      </a:r>
                      <a:r>
                        <a:rPr lang="cs-CZ" sz="2400" baseline="0" dirty="0" smtClean="0"/>
                        <a:t>.)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černý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odporně (</a:t>
                      </a:r>
                      <a:r>
                        <a:rPr lang="cs-CZ" sz="2400" dirty="0" err="1" smtClean="0"/>
                        <a:t>zp</a:t>
                      </a:r>
                      <a:r>
                        <a:rPr lang="cs-CZ" sz="2400" dirty="0" smtClean="0"/>
                        <a:t>. míry)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páchnoucí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hodně (míry)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klikatý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málo (míry)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přiměřený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4106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Slovesa rozvíjej vhodnými příslovci a urči jejich druh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marL="82296" indent="0">
              <a:buNone/>
            </a:pPr>
            <a:r>
              <a:rPr lang="cs-CZ" u="sng" dirty="0"/>
              <a:t>s</a:t>
            </a:r>
            <a:r>
              <a:rPr lang="cs-CZ" u="sng" dirty="0" smtClean="0"/>
              <a:t>loveso            příslovce       druh příslovce</a:t>
            </a:r>
          </a:p>
          <a:p>
            <a:pPr marL="82296" indent="0">
              <a:buNone/>
            </a:pPr>
            <a:r>
              <a:rPr lang="cs-CZ" dirty="0" smtClean="0"/>
              <a:t>jedl …………………………………………</a:t>
            </a:r>
          </a:p>
          <a:p>
            <a:pPr marL="82296" indent="0">
              <a:buNone/>
            </a:pPr>
            <a:r>
              <a:rPr lang="cs-CZ" dirty="0"/>
              <a:t>k</a:t>
            </a:r>
            <a:r>
              <a:rPr lang="cs-CZ" dirty="0" smtClean="0"/>
              <a:t>řičela ……………………………………..</a:t>
            </a:r>
          </a:p>
          <a:p>
            <a:pPr marL="82296" indent="0">
              <a:buNone/>
            </a:pPr>
            <a:r>
              <a:rPr lang="cs-CZ" dirty="0"/>
              <a:t>m</a:t>
            </a:r>
            <a:r>
              <a:rPr lang="cs-CZ" dirty="0" smtClean="0"/>
              <a:t>aloval ………………………………...........</a:t>
            </a:r>
          </a:p>
          <a:p>
            <a:pPr marL="82296" indent="0">
              <a:buNone/>
            </a:pPr>
            <a:r>
              <a:rPr lang="cs-CZ" dirty="0"/>
              <a:t>u</a:t>
            </a:r>
            <a:r>
              <a:rPr lang="cs-CZ" dirty="0" smtClean="0"/>
              <a:t>tíkal ………………………………………</a:t>
            </a:r>
          </a:p>
          <a:p>
            <a:pPr marL="82296" indent="0">
              <a:buNone/>
            </a:pPr>
            <a:r>
              <a:rPr lang="cs-CZ" dirty="0"/>
              <a:t>s</a:t>
            </a:r>
            <a:r>
              <a:rPr lang="cs-CZ" dirty="0" smtClean="0"/>
              <a:t>pal ………………………………………...</a:t>
            </a:r>
          </a:p>
          <a:p>
            <a:pPr marL="82296" indent="0">
              <a:buNone/>
            </a:pPr>
            <a:r>
              <a:rPr lang="cs-CZ" dirty="0"/>
              <a:t>s</a:t>
            </a:r>
            <a:r>
              <a:rPr lang="cs-CZ" dirty="0" smtClean="0"/>
              <a:t>kákal ………………………………………</a:t>
            </a:r>
          </a:p>
          <a:p>
            <a:pPr marL="82296" indent="0">
              <a:buNone/>
            </a:pPr>
            <a:r>
              <a:rPr lang="cs-CZ" dirty="0"/>
              <a:t>p</a:t>
            </a:r>
            <a:r>
              <a:rPr lang="cs-CZ" dirty="0" smtClean="0"/>
              <a:t>lakal ……………………………………….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7566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82296" indent="0">
              <a:buNone/>
            </a:pPr>
            <a:r>
              <a:rPr lang="cs-CZ" u="sng" dirty="0"/>
              <a:t>sloveso            příslovce       druh příslovce</a:t>
            </a:r>
          </a:p>
          <a:p>
            <a:pPr marL="82296" indent="0">
              <a:buNone/>
            </a:pPr>
            <a:r>
              <a:rPr lang="cs-CZ" dirty="0"/>
              <a:t>jedl </a:t>
            </a:r>
            <a:r>
              <a:rPr lang="cs-CZ" dirty="0" smtClean="0"/>
              <a:t>                  včera           času</a:t>
            </a:r>
          </a:p>
          <a:p>
            <a:pPr marL="82296" indent="0">
              <a:buNone/>
            </a:pPr>
            <a:r>
              <a:rPr lang="cs-CZ" dirty="0" smtClean="0"/>
              <a:t>křičela               nahlas          míry</a:t>
            </a:r>
          </a:p>
          <a:p>
            <a:pPr marL="82296" indent="0">
              <a:buNone/>
            </a:pPr>
            <a:r>
              <a:rPr lang="cs-CZ" dirty="0"/>
              <a:t>m</a:t>
            </a:r>
            <a:r>
              <a:rPr lang="cs-CZ" dirty="0" smtClean="0"/>
              <a:t>aloval             krásně          způsobu</a:t>
            </a:r>
            <a:endParaRPr lang="cs-CZ" dirty="0"/>
          </a:p>
          <a:p>
            <a:pPr marL="82296" indent="0">
              <a:buNone/>
            </a:pPr>
            <a:r>
              <a:rPr lang="cs-CZ" dirty="0"/>
              <a:t>u</a:t>
            </a:r>
            <a:r>
              <a:rPr lang="cs-CZ" dirty="0" smtClean="0"/>
              <a:t>tíkal                vedle            místa</a:t>
            </a:r>
            <a:endParaRPr lang="cs-CZ" dirty="0"/>
          </a:p>
          <a:p>
            <a:pPr marL="82296" indent="0">
              <a:buNone/>
            </a:pPr>
            <a:r>
              <a:rPr lang="cs-CZ" dirty="0"/>
              <a:t>spal </a:t>
            </a:r>
            <a:r>
              <a:rPr lang="cs-CZ" dirty="0" smtClean="0"/>
              <a:t>                  tvrdě           míry</a:t>
            </a:r>
          </a:p>
          <a:p>
            <a:pPr marL="82296" indent="0">
              <a:buNone/>
            </a:pPr>
            <a:r>
              <a:rPr lang="cs-CZ" dirty="0" smtClean="0"/>
              <a:t>skákal                tady            místa</a:t>
            </a:r>
          </a:p>
          <a:p>
            <a:pPr marL="82296" indent="0">
              <a:buNone/>
            </a:pPr>
            <a:r>
              <a:rPr lang="cs-CZ" dirty="0"/>
              <a:t>p</a:t>
            </a:r>
            <a:r>
              <a:rPr lang="cs-CZ" dirty="0" smtClean="0"/>
              <a:t>lakal                dnes            času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4647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16632"/>
            <a:ext cx="7498080" cy="13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Jaký je poslední slovní druh, který může být dále příslovci rozvíjen?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12776"/>
            <a:ext cx="7498080" cy="4835624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Správně – jsou to samotná příslovce</a:t>
            </a:r>
          </a:p>
          <a:p>
            <a:pPr marL="82296" indent="0">
              <a:buNone/>
            </a:pPr>
            <a:r>
              <a:rPr lang="cs-CZ" u="sng" dirty="0" smtClean="0">
                <a:solidFill>
                  <a:schemeClr val="accent1"/>
                </a:solidFill>
              </a:rPr>
              <a:t>Rozvíjej příslovce příslovci</a:t>
            </a:r>
          </a:p>
          <a:p>
            <a:pPr marL="82296" indent="0">
              <a:buNone/>
            </a:pPr>
            <a:r>
              <a:rPr lang="cs-CZ" dirty="0"/>
              <a:t>p</a:t>
            </a:r>
            <a:r>
              <a:rPr lang="cs-CZ" dirty="0" smtClean="0"/>
              <a:t>říslovce                  </a:t>
            </a:r>
            <a:r>
              <a:rPr lang="cs-CZ" dirty="0" err="1" smtClean="0"/>
              <a:t>příslovce</a:t>
            </a:r>
            <a:endParaRPr lang="cs-CZ" dirty="0" smtClean="0"/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dobře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rychle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potichu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nešťastně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vesele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6525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marL="82296" indent="0">
              <a:buNone/>
            </a:pPr>
            <a:r>
              <a:rPr lang="cs-CZ" u="sng" dirty="0"/>
              <a:t>příslovce                  </a:t>
            </a:r>
            <a:r>
              <a:rPr lang="cs-CZ" u="sng" dirty="0" err="1"/>
              <a:t>příslovce</a:t>
            </a:r>
            <a:endParaRPr lang="cs-CZ" u="sng" dirty="0"/>
          </a:p>
          <a:p>
            <a:pPr marL="82296" indent="0">
              <a:buNone/>
            </a:pPr>
            <a:r>
              <a:rPr lang="cs-CZ" dirty="0" smtClean="0"/>
              <a:t>velmi                                dobře</a:t>
            </a:r>
            <a:endParaRPr lang="cs-CZ" dirty="0"/>
          </a:p>
          <a:p>
            <a:pPr marL="82296" indent="0">
              <a:buNone/>
            </a:pPr>
            <a:r>
              <a:rPr lang="cs-CZ" dirty="0" smtClean="0"/>
              <a:t>hodně                               </a:t>
            </a:r>
            <a:r>
              <a:rPr lang="cs-CZ" dirty="0"/>
              <a:t>rychle</a:t>
            </a:r>
          </a:p>
          <a:p>
            <a:pPr marL="82296" indent="0">
              <a:buNone/>
            </a:pPr>
            <a:r>
              <a:rPr lang="cs-CZ" dirty="0" smtClean="0"/>
              <a:t>téměř                               </a:t>
            </a:r>
            <a:r>
              <a:rPr lang="cs-CZ" dirty="0"/>
              <a:t>potichu</a:t>
            </a:r>
          </a:p>
          <a:p>
            <a:pPr marL="82296" indent="0">
              <a:buNone/>
            </a:pPr>
            <a:r>
              <a:rPr lang="cs-CZ" dirty="0" smtClean="0"/>
              <a:t>celkem                              nešťastně</a:t>
            </a:r>
            <a:endParaRPr lang="cs-CZ" dirty="0"/>
          </a:p>
          <a:p>
            <a:pPr marL="82296" indent="0">
              <a:buNone/>
            </a:pPr>
            <a:r>
              <a:rPr lang="cs-CZ" dirty="0" smtClean="0"/>
              <a:t>opravdu                            vesele</a:t>
            </a:r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6553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4096278"/>
              </p:ext>
            </p:extLst>
          </p:nvPr>
        </p:nvGraphicFramePr>
        <p:xfrm>
          <a:off x="1369036" y="3233738"/>
          <a:ext cx="6405925" cy="2386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Český jazyk – Učebnice pro 7. ročník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[VLADIMÍRA BIČÍKOVÁ, Zdeněk Topil a Ilustrace Arna JURAČKOVÁ]. </a:t>
                      </a:r>
                      <a:r>
                        <a:rPr kumimoji="0" lang="cs-CZ" sz="1400" b="0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Český jazyk: učebnice pro 7. ročník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 2. vyd. Havlíčkův Brod: Tobiáš, 2005. ISBN 80-731-1037-7. 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DŮM je určen k procvičování znalostí o příslovcích a jejich druzích.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7934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41</TotalTime>
  <Words>299</Words>
  <Application>Microsoft Office PowerPoint</Application>
  <PresentationFormat>Předvádění na obrazovce (4:3)</PresentationFormat>
  <Paragraphs>117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Určování příslovcí</vt:lpstr>
      <vt:lpstr>Jak jistě víš, existují příslovcí různé druhy. Poznáš je?</vt:lpstr>
      <vt:lpstr>Řešení</vt:lpstr>
      <vt:lpstr>Slovesa rozvíjej vhodnými příslovci a urči jejich druh</vt:lpstr>
      <vt:lpstr>Řešení</vt:lpstr>
      <vt:lpstr>Jaký je poslední slovní druh, který může být dále příslovci rozvíjen?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Určování příslovcí - opakování</dc:title>
  <dc:creator>ntb</dc:creator>
  <cp:lastModifiedBy>ntb</cp:lastModifiedBy>
  <cp:revision>6</cp:revision>
  <dcterms:created xsi:type="dcterms:W3CDTF">2013-05-17T18:00:43Z</dcterms:created>
  <dcterms:modified xsi:type="dcterms:W3CDTF">2013-05-19T20:00:36Z</dcterms:modified>
</cp:coreProperties>
</file>