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4" r:id="rId2"/>
    <p:sldId id="256" r:id="rId3"/>
    <p:sldId id="257" r:id="rId4"/>
    <p:sldId id="258" r:id="rId5"/>
    <p:sldId id="259" r:id="rId6"/>
    <p:sldId id="260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5607D2D-4ACE-4D3B-90E4-17B6452D7C5C}" type="datetimeFigureOut">
              <a:rPr lang="cs-CZ" smtClean="0"/>
              <a:t>19.5.2013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55B1E79-FEE5-4927-A504-FB8D36289F7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5607D2D-4ACE-4D3B-90E4-17B6452D7C5C}" type="datetimeFigureOut">
              <a:rPr lang="cs-CZ" smtClean="0"/>
              <a:t>19.5.2013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55B1E79-FEE5-4927-A504-FB8D36289F7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5607D2D-4ACE-4D3B-90E4-17B6452D7C5C}" type="datetimeFigureOut">
              <a:rPr lang="cs-CZ" smtClean="0"/>
              <a:t>19.5.2013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55B1E79-FEE5-4927-A504-FB8D36289F7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5607D2D-4ACE-4D3B-90E4-17B6452D7C5C}" type="datetimeFigureOut">
              <a:rPr lang="cs-CZ" smtClean="0"/>
              <a:t>19.5.2013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55B1E79-FEE5-4927-A504-FB8D36289F7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5607D2D-4ACE-4D3B-90E4-17B6452D7C5C}" type="datetimeFigureOut">
              <a:rPr lang="cs-CZ" smtClean="0"/>
              <a:t>19.5.2013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55B1E79-FEE5-4927-A504-FB8D36289F7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5607D2D-4ACE-4D3B-90E4-17B6452D7C5C}" type="datetimeFigureOut">
              <a:rPr lang="cs-CZ" smtClean="0"/>
              <a:t>19.5.2013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55B1E79-FEE5-4927-A504-FB8D36289F7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5607D2D-4ACE-4D3B-90E4-17B6452D7C5C}" type="datetimeFigureOut">
              <a:rPr lang="cs-CZ" smtClean="0"/>
              <a:t>19.5.2013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55B1E79-FEE5-4927-A504-FB8D36289F78}" type="slidenum">
              <a:rPr lang="cs-CZ" smtClean="0"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5607D2D-4ACE-4D3B-90E4-17B6452D7C5C}" type="datetimeFigureOut">
              <a:rPr lang="cs-CZ" smtClean="0"/>
              <a:t>19.5.2013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55B1E79-FEE5-4927-A504-FB8D36289F7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5607D2D-4ACE-4D3B-90E4-17B6452D7C5C}" type="datetimeFigureOut">
              <a:rPr lang="cs-CZ" smtClean="0"/>
              <a:t>19.5.2013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55B1E79-FEE5-4927-A504-FB8D36289F7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5607D2D-4ACE-4D3B-90E4-17B6452D7C5C}" type="datetimeFigureOut">
              <a:rPr lang="cs-CZ" smtClean="0"/>
              <a:t>19.5.2013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55B1E79-FEE5-4927-A504-FB8D36289F7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5607D2D-4ACE-4D3B-90E4-17B6452D7C5C}" type="datetimeFigureOut">
              <a:rPr lang="cs-CZ" smtClean="0"/>
              <a:t>19.5.2013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55B1E79-FEE5-4927-A504-FB8D36289F7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05607D2D-4ACE-4D3B-90E4-17B6452D7C5C}" type="datetimeFigureOut">
              <a:rPr lang="cs-CZ" smtClean="0"/>
              <a:t>19.5.2013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B55B1E79-FEE5-4927-A504-FB8D36289F78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7289123"/>
              </p:ext>
            </p:extLst>
          </p:nvPr>
        </p:nvGraphicFramePr>
        <p:xfrm>
          <a:off x="1368425" y="2924944"/>
          <a:ext cx="6405925" cy="2774506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Úprkova 1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Aleš Hladík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VY_32_INOVACE_6A_17_Věty neslovesné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6A_ČJ7.roč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VM ověřen dne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25.4.2013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7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.B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DUM je určen k výkladu učiva.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Žáci se z něho dozvídají o neslovesných větách, jak je poznají a co obsahují. Materiál obsahuje také úkoly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na procvičení.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8194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2668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759" y="1909763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2224088"/>
            <a:ext cx="701999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55576" y="1268760"/>
            <a:ext cx="7759017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400" dirty="0" smtClean="0" bmk="OLE_LINK4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400" dirty="0" smtClean="0" bmk="OLE_LINK4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400" dirty="0" smtClean="0" bmk="OLE_LINK4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400" dirty="0" smtClean="0" bmk="OLE_LINK4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400" dirty="0" smtClean="0" bmk="OLE_LINK4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400" dirty="0" smtClean="0" bmk="OLE_LINK4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 dirty="0" smtClean="0" bmk="OLE_LINK4">
              <a:solidFill>
                <a:prstClr val="black"/>
              </a:solidFill>
              <a:latin typeface="Arial" pitchFamily="34" charset="0"/>
            </a:endParaRPr>
          </a:p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400" dirty="0" smtClean="0" bmk="OLE_LINK4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400" dirty="0" smtClean="0" bmk="OLE_LINK4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400" dirty="0" smtClean="0" bmk="OLE_LINK4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400" dirty="0" smtClean="0" bmk="OLE_LINK4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 dirty="0" smtClean="0">
              <a:solidFill>
                <a:prstClr val="black"/>
              </a:solidFill>
              <a:latin typeface="Arial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dirty="0" smtClean="0">
              <a:solidFill>
                <a:prstClr val="black"/>
              </a:solidFill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smtClean="0">
              <a:solidFill>
                <a:prstClr val="black"/>
              </a:solidFill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946832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000">
        <p14:shred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Věty neslovesné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99893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Představte si!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3600" dirty="0" smtClean="0"/>
              <a:t>Už jste se dozvěděli o větách, ve kterých nemusí být podmět – VĚTY BEZPODMĚTOVÉ</a:t>
            </a:r>
          </a:p>
          <a:p>
            <a:r>
              <a:rPr lang="cs-CZ" sz="3600" dirty="0" smtClean="0"/>
              <a:t>Nyní si povíme o větách, kde není podmět, ale ani přísudek.</a:t>
            </a:r>
          </a:p>
          <a:p>
            <a:r>
              <a:rPr lang="cs-CZ" sz="3600" dirty="0" smtClean="0"/>
              <a:t>Takovýmto větám říkáme VĚTY NESLOVESNÉ.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7160065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tedy má neslovesná věta?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Věta neslovesná může mít několik základů</a:t>
            </a:r>
          </a:p>
          <a:p>
            <a:pPr marL="596646" indent="-514350">
              <a:buFont typeface="+mj-lt"/>
              <a:buAutoNum type="arabicPeriod"/>
            </a:pPr>
            <a:r>
              <a:rPr lang="cs-CZ" dirty="0" smtClean="0"/>
              <a:t>Podstatné nebo přídavné jméno. (Válka s mloky. Rádio Vysočina. Moc dobré! Pepíku!)</a:t>
            </a:r>
          </a:p>
          <a:p>
            <a:pPr marL="596646" indent="-514350">
              <a:buFont typeface="+mj-lt"/>
              <a:buAutoNum type="arabicPeriod"/>
            </a:pPr>
            <a:r>
              <a:rPr lang="cs-CZ" dirty="0" smtClean="0"/>
              <a:t>Příslovce nebo částice (Skvěle! Ano. Kdepak.)</a:t>
            </a:r>
          </a:p>
          <a:p>
            <a:pPr marL="596646" indent="-514350">
              <a:buFont typeface="+mj-lt"/>
              <a:buAutoNum type="arabicPeriod"/>
            </a:pPr>
            <a:r>
              <a:rPr lang="cs-CZ" dirty="0" smtClean="0"/>
              <a:t>Infinitiv slovesa (Neotvírat okna!)</a:t>
            </a:r>
          </a:p>
          <a:p>
            <a:pPr marL="596646" indent="-514350">
              <a:buFont typeface="+mj-lt"/>
              <a:buAutoNum type="arabicPeriod"/>
            </a:pPr>
            <a:r>
              <a:rPr lang="cs-CZ" dirty="0" smtClean="0"/>
              <a:t>Citoslovce (Vtom prásk! Ach!)</a:t>
            </a:r>
          </a:p>
        </p:txBody>
      </p:sp>
    </p:spTree>
    <p:extLst>
      <p:ext uri="{BB962C8B-B14F-4D97-AF65-F5344CB8AC3E}">
        <p14:creationId xmlns:p14="http://schemas.microsoft.com/office/powerpoint/2010/main" val="9340623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Zkus sám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Podtrhni základy neslovesných vět</a:t>
            </a:r>
          </a:p>
          <a:p>
            <a:pPr marL="82296" indent="0">
              <a:buNone/>
            </a:pPr>
            <a:r>
              <a:rPr lang="cs-CZ" sz="3600" i="1" dirty="0" smtClean="0"/>
              <a:t>Málo sladké. Dobrý voják Švejk. Mít tak dva roky prázdnin. Jak utopit doktora Mráčka. Ty jedna podšívko. Čuně! Odložit pera! Ještě jedno pivo. Blbost! Divná, divná věc. </a:t>
            </a:r>
            <a:r>
              <a:rPr lang="cs-CZ" sz="3600" i="1" dirty="0" err="1" smtClean="0"/>
              <a:t>Ejchuchú</a:t>
            </a:r>
            <a:r>
              <a:rPr lang="cs-CZ" sz="3600" i="1" dirty="0" smtClean="0"/>
              <a:t>. </a:t>
            </a:r>
            <a:endParaRPr lang="cs-CZ" sz="3600" i="1" dirty="0"/>
          </a:p>
        </p:txBody>
      </p:sp>
    </p:spTree>
    <p:extLst>
      <p:ext uri="{BB962C8B-B14F-4D97-AF65-F5344CB8AC3E}">
        <p14:creationId xmlns:p14="http://schemas.microsoft.com/office/powerpoint/2010/main" val="33567504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marL="82296" indent="0">
              <a:buNone/>
            </a:pPr>
            <a:r>
              <a:rPr lang="cs-CZ" sz="4000" i="1" dirty="0"/>
              <a:t>Málo </a:t>
            </a:r>
            <a:r>
              <a:rPr lang="cs-CZ" sz="4000" i="1" u="sng" dirty="0"/>
              <a:t>sladké.</a:t>
            </a:r>
            <a:r>
              <a:rPr lang="cs-CZ" sz="4000" i="1" dirty="0"/>
              <a:t> Dobrý voják </a:t>
            </a:r>
            <a:r>
              <a:rPr lang="cs-CZ" sz="4000" i="1" u="sng" dirty="0"/>
              <a:t>Švejk</a:t>
            </a:r>
            <a:r>
              <a:rPr lang="cs-CZ" sz="4000" i="1" dirty="0"/>
              <a:t>. </a:t>
            </a:r>
            <a:r>
              <a:rPr lang="cs-CZ" sz="4000" i="1" u="sng" dirty="0"/>
              <a:t>Mít</a:t>
            </a:r>
            <a:r>
              <a:rPr lang="cs-CZ" sz="4000" i="1" dirty="0"/>
              <a:t> tak dva roky prázdnin. Jak </a:t>
            </a:r>
            <a:r>
              <a:rPr lang="cs-CZ" sz="4000" i="1" u="sng" dirty="0"/>
              <a:t>utopit </a:t>
            </a:r>
            <a:r>
              <a:rPr lang="cs-CZ" sz="4000" i="1" dirty="0"/>
              <a:t>doktora Mráčka. Ty jedna </a:t>
            </a:r>
            <a:r>
              <a:rPr lang="cs-CZ" sz="4000" i="1" u="sng" dirty="0"/>
              <a:t>podšívko.</a:t>
            </a:r>
            <a:r>
              <a:rPr lang="cs-CZ" sz="4000" i="1" dirty="0"/>
              <a:t> </a:t>
            </a:r>
            <a:r>
              <a:rPr lang="cs-CZ" sz="4000" i="1" u="sng" dirty="0"/>
              <a:t>Čuně</a:t>
            </a:r>
            <a:r>
              <a:rPr lang="cs-CZ" sz="4000" i="1" dirty="0"/>
              <a:t>! </a:t>
            </a:r>
            <a:r>
              <a:rPr lang="cs-CZ" sz="4000" i="1" u="sng" dirty="0"/>
              <a:t>Odložit</a:t>
            </a:r>
            <a:r>
              <a:rPr lang="cs-CZ" sz="4000" i="1" dirty="0"/>
              <a:t> pera! Ještě jedno </a:t>
            </a:r>
            <a:r>
              <a:rPr lang="cs-CZ" sz="4000" i="1" u="sng" dirty="0"/>
              <a:t>pivo</a:t>
            </a:r>
            <a:r>
              <a:rPr lang="cs-CZ" sz="4000" i="1" dirty="0"/>
              <a:t>. </a:t>
            </a:r>
            <a:r>
              <a:rPr lang="cs-CZ" sz="4000" i="1" u="sng" dirty="0"/>
              <a:t>Blbost</a:t>
            </a:r>
            <a:r>
              <a:rPr lang="cs-CZ" sz="4000" i="1" dirty="0"/>
              <a:t>! </a:t>
            </a:r>
            <a:r>
              <a:rPr lang="cs-CZ" sz="4000" i="1" u="sng" dirty="0"/>
              <a:t>Divná, divná </a:t>
            </a:r>
            <a:r>
              <a:rPr lang="cs-CZ" sz="4000" i="1" dirty="0"/>
              <a:t>věc. </a:t>
            </a:r>
            <a:r>
              <a:rPr lang="cs-CZ" sz="4000" i="1" u="sng" dirty="0" err="1"/>
              <a:t>Ejchuchú</a:t>
            </a:r>
            <a:endParaRPr lang="cs-CZ" sz="4000" u="sng" dirty="0"/>
          </a:p>
        </p:txBody>
      </p:sp>
    </p:spTree>
    <p:extLst>
      <p:ext uri="{BB962C8B-B14F-4D97-AF65-F5344CB8AC3E}">
        <p14:creationId xmlns:p14="http://schemas.microsoft.com/office/powerpoint/2010/main" val="16386156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57151788"/>
              </p:ext>
            </p:extLst>
          </p:nvPr>
        </p:nvGraphicFramePr>
        <p:xfrm>
          <a:off x="1369036" y="3233738"/>
          <a:ext cx="6405925" cy="2877376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Calibri"/>
                          <a:ea typeface="Calibri"/>
                          <a:cs typeface="Times New Roman"/>
                        </a:rPr>
                        <a:t>Český jazyk – Učebnice pro 7. ročník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kumimoji="0" lang="cs-CZ" sz="14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[VLADIMÍRA BIČÍKOVÁ, Zdeněk Topil a Ilustrace Arna JURAČKOVÁ]. </a:t>
                      </a:r>
                      <a:r>
                        <a:rPr kumimoji="0" lang="cs-CZ" sz="1400" b="0" i="1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Český jazyk: učebnice pro 7. ročník</a:t>
                      </a:r>
                      <a:r>
                        <a:rPr kumimoji="0" lang="cs-CZ" sz="14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. 2. vyd. Havlíčkův Brod: Tobiáš, 2005. ISBN 80-731-1037-7. </a:t>
                      </a:r>
                      <a:endParaRPr kumimoji="0" lang="cs-CZ" sz="14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DUM je určen k výkladu učiva. Žáci se z něho dozvídají o neslovesných větách, jak je poznají a co obsahují. Materiál obsahuje také úkoly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na procvičení.</a:t>
                      </a:r>
                      <a:endParaRPr lang="cs-CZ" sz="11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68806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000">
        <p14:shred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20</TotalTime>
  <Words>273</Words>
  <Application>Microsoft Office PowerPoint</Application>
  <PresentationFormat>Předvádění na obrazovce (4:3)</PresentationFormat>
  <Paragraphs>55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Slunovrat</vt:lpstr>
      <vt:lpstr>Prezentace aplikace PowerPoint</vt:lpstr>
      <vt:lpstr>Věty neslovesné</vt:lpstr>
      <vt:lpstr>Představte si!</vt:lpstr>
      <vt:lpstr>Co tedy má neslovesná věta?</vt:lpstr>
      <vt:lpstr>Zkus sám</vt:lpstr>
      <vt:lpstr>Řešení 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Věty neslovesné</dc:title>
  <dc:creator>ntb</dc:creator>
  <cp:lastModifiedBy>ntb</cp:lastModifiedBy>
  <cp:revision>4</cp:revision>
  <dcterms:created xsi:type="dcterms:W3CDTF">2013-05-11T17:20:58Z</dcterms:created>
  <dcterms:modified xsi:type="dcterms:W3CDTF">2013-05-19T20:27:47Z</dcterms:modified>
</cp:coreProperties>
</file>