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2" r:id="rId5"/>
    <p:sldId id="258" r:id="rId6"/>
    <p:sldId id="259" r:id="rId7"/>
    <p:sldId id="260" r:id="rId8"/>
    <p:sldId id="261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767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029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464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042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565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25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94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899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137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310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365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C45482-9892-4655-8ED2-76C096D13774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F0349-F5A4-42E3-887F-5798B1BD6F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554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VY_52_INOVACE_45_Typy reliéfu </a:t>
            </a:r>
            <a:r>
              <a:rPr lang="cs-CZ" sz="3200" b="1" dirty="0" smtClean="0"/>
              <a:t>ČR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8708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 smtClean="0"/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typy reliéfu, které se vyskytují na území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956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Typy reliéfu ČR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Geomorfologické tvary na našem území vznikly v průběhu geologického vývoje: </a:t>
            </a:r>
            <a:r>
              <a:rPr lang="cs-CZ" b="1" i="1" dirty="0" smtClean="0"/>
              <a:t>vrásněním, zlomovou činností </a:t>
            </a:r>
            <a:r>
              <a:rPr lang="cs-CZ" dirty="0" smtClean="0"/>
              <a:t>(vyvýšená část – </a:t>
            </a:r>
            <a:r>
              <a:rPr lang="cs-CZ" dirty="0" err="1" smtClean="0"/>
              <a:t>hrásť</a:t>
            </a:r>
            <a:r>
              <a:rPr lang="cs-CZ" dirty="0" smtClean="0"/>
              <a:t>, pod ní příkopová propadlina) a </a:t>
            </a:r>
            <a:r>
              <a:rPr lang="cs-CZ" b="1" i="1" dirty="0" smtClean="0"/>
              <a:t>sopečnou </a:t>
            </a:r>
            <a:r>
              <a:rPr lang="cs-CZ" b="1" i="1" dirty="0" smtClean="0"/>
              <a:t>činností.</a:t>
            </a:r>
            <a:endParaRPr lang="cs-CZ" b="1" i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28"/>
          <a:stretch/>
        </p:blipFill>
        <p:spPr>
          <a:xfrm>
            <a:off x="519652" y="4396353"/>
            <a:ext cx="3692308" cy="23965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81" t="19389" r="4895" b="23326"/>
          <a:stretch/>
        </p:blipFill>
        <p:spPr>
          <a:xfrm>
            <a:off x="4716016" y="4434501"/>
            <a:ext cx="3598298" cy="1900370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1475656" y="3212976"/>
            <a:ext cx="3888432" cy="18002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355976" y="3068960"/>
            <a:ext cx="1512168" cy="20882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95936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14314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54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9"/>
            <a:ext cx="8229600" cy="1800200"/>
          </a:xfrm>
        </p:spPr>
        <p:txBody>
          <a:bodyPr/>
          <a:lstStyle/>
          <a:p>
            <a:r>
              <a:rPr lang="cs-CZ" b="1" dirty="0" smtClean="0"/>
              <a:t>Rovina</a:t>
            </a:r>
            <a:r>
              <a:rPr lang="cs-CZ" dirty="0" smtClean="0"/>
              <a:t> je ploché území v výškovými rozdíly maximálně do </a:t>
            </a:r>
            <a:r>
              <a:rPr lang="cs-CZ" b="1" dirty="0" smtClean="0"/>
              <a:t>30 m</a:t>
            </a:r>
            <a:r>
              <a:rPr lang="cs-CZ" dirty="0" smtClean="0"/>
              <a:t>. Zabírá pouze nepatrnou část rozlohy ČR.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132856"/>
            <a:ext cx="8172400" cy="459697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748464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744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3096343"/>
          </a:xfrm>
        </p:spPr>
        <p:txBody>
          <a:bodyPr>
            <a:normAutofit/>
          </a:bodyPr>
          <a:lstStyle/>
          <a:p>
            <a:r>
              <a:rPr lang="cs-CZ" b="1" dirty="0" smtClean="0"/>
              <a:t>Pahorkatina</a:t>
            </a:r>
            <a:r>
              <a:rPr lang="cs-CZ" dirty="0" smtClean="0"/>
              <a:t> je geomorfologická jednotka charakterizovaná jako území s mírně až středně zvlněným reliéfem a převládající výškovou členitostí od </a:t>
            </a:r>
            <a:r>
              <a:rPr lang="cs-CZ" b="1" dirty="0" smtClean="0"/>
              <a:t>50 do 150 m</a:t>
            </a:r>
            <a:r>
              <a:rPr lang="cs-CZ" dirty="0" smtClean="0"/>
              <a:t>. Pahorkatiny tvoří významnou část povrchu Česka.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761" y="3212976"/>
            <a:ext cx="4547874" cy="302433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308304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2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1656183"/>
          </a:xfrm>
        </p:spPr>
        <p:txBody>
          <a:bodyPr>
            <a:normAutofit/>
          </a:bodyPr>
          <a:lstStyle/>
          <a:p>
            <a:r>
              <a:rPr lang="cs-CZ" b="1" dirty="0" smtClean="0"/>
              <a:t>Vrchovina</a:t>
            </a:r>
            <a:r>
              <a:rPr lang="cs-CZ" dirty="0" smtClean="0"/>
              <a:t> je typ reliéfu dosahující zpravidla nadmořské výšky </a:t>
            </a:r>
            <a:r>
              <a:rPr lang="cs-CZ" dirty="0" smtClean="0"/>
              <a:t>600 – 900 </a:t>
            </a:r>
            <a:r>
              <a:rPr lang="cs-CZ" dirty="0" smtClean="0"/>
              <a:t>m a členitosti    </a:t>
            </a:r>
            <a:r>
              <a:rPr lang="cs-CZ" b="1" dirty="0" smtClean="0"/>
              <a:t>150 – 300 </a:t>
            </a:r>
            <a:r>
              <a:rPr lang="cs-CZ" b="1" dirty="0" smtClean="0"/>
              <a:t>m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6946" y="2235199"/>
            <a:ext cx="5417714" cy="407412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668344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2664296"/>
          </a:xfrm>
        </p:spPr>
        <p:txBody>
          <a:bodyPr>
            <a:normAutofit/>
          </a:bodyPr>
          <a:lstStyle/>
          <a:p>
            <a:r>
              <a:rPr lang="cs-CZ" b="1" dirty="0" smtClean="0"/>
              <a:t>Hornatina</a:t>
            </a:r>
            <a:r>
              <a:rPr lang="cs-CZ" dirty="0" smtClean="0"/>
              <a:t> je geomorfologická jednotka charakterizovaná jako území se značnou výškovou (vertikální) členitostí (v rozsahu od </a:t>
            </a:r>
            <a:r>
              <a:rPr lang="cs-CZ" b="1" dirty="0" smtClean="0"/>
              <a:t>300 do 600 m</a:t>
            </a:r>
            <a:r>
              <a:rPr lang="cs-CZ" dirty="0" smtClean="0"/>
              <a:t>). V Česku hornatiny zaujímají část povrchu od 900 do 1600 m n. m.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48"/>
          <a:stretch/>
        </p:blipFill>
        <p:spPr>
          <a:xfrm>
            <a:off x="1835696" y="3140968"/>
            <a:ext cx="5940152" cy="334811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775848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9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2088231"/>
          </a:xfrm>
        </p:spPr>
        <p:txBody>
          <a:bodyPr>
            <a:normAutofit/>
          </a:bodyPr>
          <a:lstStyle/>
          <a:p>
            <a:r>
              <a:rPr lang="cs-CZ" dirty="0" err="1" smtClean="0"/>
              <a:t>Velehornatina</a:t>
            </a:r>
            <a:r>
              <a:rPr lang="cs-CZ" dirty="0" smtClean="0"/>
              <a:t> je typ reliéfu se značnou výškovou členitostí (nad 600 m). Na našem území se vyskytuje pouze ve vrcholových partiích Krkonoš.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81"/>
          <a:stretch/>
        </p:blipFill>
        <p:spPr>
          <a:xfrm>
            <a:off x="827584" y="2564904"/>
            <a:ext cx="6588224" cy="381411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415808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98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1 http://cs.wikipedia.org/wiki/Soubor:Graben_Horst.png </a:t>
            </a:r>
            <a:r>
              <a:rPr lang="en-US" dirty="0" smtClean="0"/>
              <a:t>[ </a:t>
            </a:r>
            <a:r>
              <a:rPr lang="en-US" dirty="0"/>
              <a:t>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21.9. </a:t>
            </a:r>
            <a:r>
              <a:rPr lang="cs-CZ" dirty="0"/>
              <a:t>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 http://cs.wikipedia.org/wiki/Soubor:Syncline_and_anticline_norw.jpg</a:t>
            </a:r>
            <a:r>
              <a:rPr lang="cs-CZ" dirty="0"/>
              <a:t> </a:t>
            </a:r>
            <a:r>
              <a:rPr lang="en-US" dirty="0" smtClean="0"/>
              <a:t>[ </a:t>
            </a:r>
            <a:r>
              <a:rPr lang="en-US" dirty="0"/>
              <a:t>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3 http://cs.wikipedia.org/wiki/Soubor:Podbranc.jpg </a:t>
            </a:r>
            <a:r>
              <a:rPr lang="en-US" dirty="0" smtClean="0"/>
              <a:t>[ </a:t>
            </a:r>
            <a:r>
              <a:rPr lang="en-US" dirty="0"/>
              <a:t>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4 http://cs.wikipedia.org/wiki/Soubor:Stary_Plzenec_CZ_from_S_0030.jpg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5 http://cs.wikipedia.org/wiki/Soubor:Panorama_Slezsk%C3%BDch_Beskyd.jpg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6 http://cs.wikipedia.org/wiki/Soubor:Koz%C3%AD_h%C5%99bety2.JPG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7 http://cs.wikipedia.org/wiki/Soubor:Polabi_zemedelstvi.JPG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21.9. 2011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97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293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VY_52_INOVACE_45_Typy reliéfu ČR</vt:lpstr>
      <vt:lpstr>Prezentace aplikace PowerPoint</vt:lpstr>
      <vt:lpstr>Typy reliéfu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použitých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Martin Králík</cp:lastModifiedBy>
  <cp:revision>10</cp:revision>
  <dcterms:created xsi:type="dcterms:W3CDTF">2011-12-28T16:08:54Z</dcterms:created>
  <dcterms:modified xsi:type="dcterms:W3CDTF">2012-03-14T13:55:39Z</dcterms:modified>
</cp:coreProperties>
</file>