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9" r:id="rId2"/>
    <p:sldId id="268" r:id="rId3"/>
    <p:sldId id="262" r:id="rId4"/>
    <p:sldId id="263" r:id="rId5"/>
    <p:sldId id="264" r:id="rId6"/>
    <p:sldId id="265" r:id="rId7"/>
    <p:sldId id="267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Známka</a:t>
            </a:r>
            <a:r>
              <a:rPr lang="cs-CZ" i="1" baseline="0" dirty="0" smtClean="0"/>
              <a:t> pětka je tam pro zamyšlení a odlehčení situace.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2186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gif"/><Relationship Id="rId3" Type="http://schemas.openxmlformats.org/officeDocument/2006/relationships/image" Target="../media/image2.pn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Čím ve škole můžeš poranit sebe i druhého.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VY_32_INOVACE_18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14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992888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: Výchova ke zdraví, příp. Já a svět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Vzhledem k důležitosti tématu je možné zařadit materiál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do jiné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hodiny.)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1.stupeň a nižší ročníky 2.stupně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poučení o ochraně před úrazem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společný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rozhovor, metodická poznámka viz </a:t>
            </a:r>
            <a:r>
              <a:rPr lang="cs-CZ" sz="150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zápatí snímku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7513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53754" y="1268760"/>
            <a:ext cx="7534670" cy="7694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Chraň se před úrazem.</a:t>
            </a:r>
            <a:endParaRPr lang="cs-CZ" sz="4400" b="1" dirty="0"/>
          </a:p>
        </p:txBody>
      </p:sp>
      <p:pic>
        <p:nvPicPr>
          <p:cNvPr id="1026" name="Picture 2" descr="C:\Users\oem\AppData\Local\Microsoft\Windows\Temporary Internet Files\Content.IE5\R1JXGQ24\MC9001984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373" y="2852936"/>
            <a:ext cx="4343432" cy="290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53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187624" y="1124744"/>
            <a:ext cx="705678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Co do školy nepatří? Proč?</a:t>
            </a:r>
            <a:endParaRPr lang="cs-CZ" sz="3200" b="1" dirty="0"/>
          </a:p>
        </p:txBody>
      </p:sp>
      <p:pic>
        <p:nvPicPr>
          <p:cNvPr id="2051" name="Picture 3" descr="C:\Users\oem\AppData\Local\Microsoft\Windows\Temporary Internet Files\Content.IE5\KK4W9MV6\MC9001991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24208">
            <a:off x="1899947" y="2979451"/>
            <a:ext cx="1916197" cy="60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L70KQUWV\MC9002344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253" y="4437112"/>
            <a:ext cx="1710815" cy="136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R1JXGQ24\MC9003357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47486">
            <a:off x="4143152" y="4189827"/>
            <a:ext cx="473639" cy="1563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KK4W9MV6\MC9002900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0751" y="4661310"/>
            <a:ext cx="825374" cy="77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KK4W9MV6\MC9002809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53" y="2658466"/>
            <a:ext cx="759867" cy="147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em\AppData\Local\Microsoft\Windows\Temporary Internet Files\Content.IE5\L70KQUWV\MC9002907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0732" y="5654551"/>
            <a:ext cx="1323156" cy="726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oem\AppData\Local\Microsoft\Windows\Temporary Internet Files\Content.IE5\L70KQUWV\MC90023214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247" y="2055728"/>
            <a:ext cx="1850674" cy="238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oem\AppData\Local\Microsoft\Windows\Temporary Internet Files\Content.IE5\PW4HX5OA\MC90035154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109" y="4067573"/>
            <a:ext cx="936104" cy="1051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oem\AppData\Local\Microsoft\Windows\Temporary Internet Files\Content.IE5\R1JXGQ24\MC90025081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99593">
            <a:off x="7597430" y="2357007"/>
            <a:ext cx="591683" cy="153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oem\AppData\Local\Microsoft\Windows\Temporary Internet Files\Content.IE5\KK4W9MV6\MM900178301[1]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001" y="3734198"/>
            <a:ext cx="666750" cy="6667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43584" y="5654551"/>
            <a:ext cx="3616848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tě napadá dalšího?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722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07504" y="811751"/>
            <a:ext cx="892899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Víš, čím snadno ve škole ublížíš sobě nebo druhým?</a:t>
            </a:r>
            <a:endParaRPr lang="cs-CZ" sz="2800" b="1" dirty="0"/>
          </a:p>
        </p:txBody>
      </p:sp>
      <p:pic>
        <p:nvPicPr>
          <p:cNvPr id="3075" name="Picture 3" descr="C:\Users\oem\AppData\Local\Microsoft\Windows\Temporary Internet Files\Content.IE5\L70KQUWV\MC9002376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141" y="1907027"/>
            <a:ext cx="1294646" cy="209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AppData\Local\Microsoft\Windows\Temporary Internet Files\Content.IE5\R1JXGQ24\MC900310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25" y="4355570"/>
            <a:ext cx="1815084" cy="131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em\AppData\Local\Microsoft\Windows\Temporary Internet Files\Content.IE5\KK4W9MV6\MC9003403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5192">
            <a:off x="4499992" y="2398292"/>
            <a:ext cx="1846174" cy="1709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oem\AppData\Local\Microsoft\Windows\Temporary Internet Files\Content.IE5\KK4W9MV6\MC9002905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4613285"/>
            <a:ext cx="1484019" cy="120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oem\AppData\Local\Microsoft\Windows\Temporary Internet Files\Content.IE5\KK4W9MV6\MC9002521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370" y="4740775"/>
            <a:ext cx="1814170" cy="1224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oem\AppData\Local\Microsoft\Windows\Temporary Internet Files\Content.IE5\L70KQUWV\MC9002909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609" y="2589019"/>
            <a:ext cx="1507402" cy="1721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oem\AppData\Local\Microsoft\Windows\Temporary Internet Files\Content.IE5\PW4HX5OA\MC9002909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890" y="2589019"/>
            <a:ext cx="846499" cy="832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308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53754" y="1052736"/>
            <a:ext cx="710262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Dej pozor i tady.</a:t>
            </a:r>
            <a:endParaRPr lang="cs-CZ" sz="3200" b="1" dirty="0"/>
          </a:p>
        </p:txBody>
      </p:sp>
      <p:pic>
        <p:nvPicPr>
          <p:cNvPr id="4098" name="Picture 2" descr="C:\Users\oem\AppData\Local\Microsoft\Windows\Temporary Internet Files\Content.IE5\PW4HX5OA\MC900229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16832"/>
            <a:ext cx="1653235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oem\AppData\Local\Microsoft\Windows\Temporary Internet Files\Content.IE5\R1JXGQ24\MC900232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93040"/>
            <a:ext cx="1944986" cy="170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oem\AppData\Local\Microsoft\Windows\Temporary Internet Files\Content.IE5\KK4W9MV6\MC9003893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267" y="3750562"/>
            <a:ext cx="1512168" cy="1882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oem\AppData\Local\Microsoft\Windows\Temporary Internet Files\Content.IE5\PW4HX5OA\MC9000133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730" y="2790799"/>
            <a:ext cx="1410005" cy="138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oem\AppData\Local\Microsoft\Windows\Temporary Internet Files\Content.IE5\L70KQUWV\MC9003356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22" y="3939050"/>
            <a:ext cx="1872208" cy="150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oem\AppData\Local\Microsoft\Windows\Temporary Internet Files\Content.IE5\KK4W9MV6\MC9003443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784" y="4189702"/>
            <a:ext cx="1214323" cy="1792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20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23529" y="2477061"/>
            <a:ext cx="8640959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prstClr val="black"/>
                </a:solidFill>
              </a:rPr>
              <a:t>Jak se chovám k ostatním, tak se oni budou chovat ke mně!</a:t>
            </a:r>
            <a:endParaRPr lang="cs-CZ" sz="4800" b="1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oem\AppData\Local\Microsoft\Windows\Temporary Internet Files\Content.IE5\L70KQUWV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54" y="332656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470" y="4437112"/>
            <a:ext cx="1719263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882127"/>
            <a:ext cx="1719263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2089"/>
            <a:ext cx="2160240" cy="2259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45972"/>
            <a:ext cx="1719263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547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421</TotalTime>
  <Words>211</Words>
  <Application>Microsoft Office PowerPoint</Application>
  <PresentationFormat>Předvádění na obrazovce (4:3)</PresentationFormat>
  <Paragraphs>41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59</cp:revision>
  <dcterms:created xsi:type="dcterms:W3CDTF">2011-05-26T14:17:08Z</dcterms:created>
  <dcterms:modified xsi:type="dcterms:W3CDTF">2011-12-09T17:23:02Z</dcterms:modified>
</cp:coreProperties>
</file>