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62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B630290-BE61-44DA-80D5-40F48AC3D39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B630290-BE61-44DA-80D5-40F48AC3D39E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11.wmf"/><Relationship Id="rId4" Type="http://schemas.openxmlformats.org/officeDocument/2006/relationships/oleObject" Target="../embeddings/oleObject4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hRuJfgtkFU" TargetMode="External"/><Relationship Id="rId2" Type="http://schemas.openxmlformats.org/officeDocument/2006/relationships/hyperlink" Target="http://www.uloz.to/xKbDmvK/zaklady-obrabeni-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Soustružení III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Upínání obrobku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1819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03_02_32_INOVACE_09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790023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pPr algn="ctr"/>
            <a:r>
              <a:rPr lang="cs-CZ" sz="4000" dirty="0" smtClean="0"/>
              <a:t>Soustružení III</a:t>
            </a:r>
            <a:endParaRPr lang="cs-CZ" sz="40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307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soustružení, upínání obrobků, technologie soustružení</a:t>
            </a:r>
            <a:endParaRPr lang="cs-CZ" sz="2200" b="1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sklíčidlo, upínání, kleštiny, srdíčko, lícní deska, </a:t>
            </a:r>
            <a:r>
              <a:rPr lang="cs-CZ" sz="2200" b="1" dirty="0" err="1" smtClean="0">
                <a:solidFill>
                  <a:srgbClr val="000000"/>
                </a:solidFill>
                <a:cs typeface="Arial" charset="0"/>
              </a:rPr>
              <a:t>unašecí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 deska, mez hroty</a:t>
            </a:r>
          </a:p>
          <a:p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921480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64704"/>
            <a:ext cx="7024744" cy="745152"/>
          </a:xfrm>
        </p:spPr>
        <p:txBody>
          <a:bodyPr/>
          <a:lstStyle/>
          <a:p>
            <a:pPr algn="ctr"/>
            <a:r>
              <a:rPr lang="cs-CZ" dirty="0" smtClean="0"/>
              <a:t>Soustružení III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5879" y="1628800"/>
            <a:ext cx="6777317" cy="350897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Upínání obrobku:</a:t>
            </a:r>
          </a:p>
          <a:p>
            <a:r>
              <a:rPr lang="cs-CZ" dirty="0" smtClean="0"/>
              <a:t>Sklíčidlo čtyřčelisťové nebo tříčelisťové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852936"/>
            <a:ext cx="3272978" cy="3367630"/>
          </a:xfrm>
          <a:prstGeom prst="rect">
            <a:avLst/>
          </a:prstGeom>
        </p:spPr>
      </p:pic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1481647"/>
              </p:ext>
            </p:extLst>
          </p:nvPr>
        </p:nvGraphicFramePr>
        <p:xfrm>
          <a:off x="5148064" y="3832992"/>
          <a:ext cx="3017668" cy="2116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Objekt prostředí balíčkovače" showAsIcon="1" r:id="rId4" imgW="978120" imgH="685800" progId="Package">
                  <p:embed/>
                </p:oleObj>
              </mc:Choice>
              <mc:Fallback>
                <p:oleObj name="Objekt prostředí balíčkovače" showAsIcon="1" r:id="rId4" imgW="978120" imgH="6858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148064" y="3832992"/>
                        <a:ext cx="3017668" cy="21162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52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4553" y="548680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Soustružení III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33319"/>
            <a:ext cx="6777317" cy="3508977"/>
          </a:xfrm>
        </p:spPr>
        <p:txBody>
          <a:bodyPr/>
          <a:lstStyle/>
          <a:p>
            <a:r>
              <a:rPr lang="cs-CZ" dirty="0" smtClean="0"/>
              <a:t>Mezi hroty</a:t>
            </a:r>
          </a:p>
          <a:p>
            <a:pPr marL="0" indent="0">
              <a:buNone/>
            </a:pPr>
            <a:r>
              <a:rPr lang="cs-CZ" dirty="0" smtClean="0"/>
              <a:t>Upínání na </a:t>
            </a:r>
            <a:r>
              <a:rPr lang="cs-CZ" dirty="0" err="1" smtClean="0"/>
              <a:t>unašecí</a:t>
            </a:r>
            <a:r>
              <a:rPr lang="cs-CZ" dirty="0" smtClean="0"/>
              <a:t> desku a pomocí srdíčka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348880"/>
            <a:ext cx="3172298" cy="3592073"/>
          </a:xfrm>
          <a:prstGeom prst="rect">
            <a:avLst/>
          </a:prstGeom>
        </p:spPr>
      </p:pic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07006037"/>
              </p:ext>
            </p:extLst>
          </p:nvPr>
        </p:nvGraphicFramePr>
        <p:xfrm>
          <a:off x="5220072" y="4293096"/>
          <a:ext cx="3472386" cy="20162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Objekt prostředí balíčkovače" showAsIcon="1" r:id="rId4" imgW="1181520" imgH="685800" progId="Package">
                  <p:embed/>
                </p:oleObj>
              </mc:Choice>
              <mc:Fallback>
                <p:oleObj name="Objekt prostředí balíčkovače" showAsIcon="1" r:id="rId4" imgW="1181520" imgH="6858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220072" y="4293096"/>
                        <a:ext cx="3472386" cy="20162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9360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76672"/>
            <a:ext cx="7024744" cy="817160"/>
          </a:xfrm>
        </p:spPr>
        <p:txBody>
          <a:bodyPr/>
          <a:lstStyle/>
          <a:p>
            <a:pPr algn="ctr"/>
            <a:r>
              <a:rPr lang="cs-CZ" dirty="0" smtClean="0"/>
              <a:t>Soustružení III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12776"/>
            <a:ext cx="6777317" cy="350897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Upínání nesoustředně na lícní desku</a:t>
            </a:r>
            <a:endParaRPr lang="cs-CZ" dirty="0"/>
          </a:p>
        </p:txBody>
      </p:sp>
      <p:pic>
        <p:nvPicPr>
          <p:cNvPr id="3074" name="Picture 2" descr="C:\Users\voharekl\Documents\práce sablony\licni des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40438"/>
            <a:ext cx="3556620" cy="3864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oharekl\Documents\práce sablony\upínk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411" y="2225887"/>
            <a:ext cx="3495150" cy="329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43890534"/>
              </p:ext>
            </p:extLst>
          </p:nvPr>
        </p:nvGraphicFramePr>
        <p:xfrm>
          <a:off x="6876256" y="4980803"/>
          <a:ext cx="1951877" cy="110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1" name="Objekt prostředí balíčkovače" showAsIcon="1" r:id="rId5" imgW="1206720" imgH="685800" progId="Package">
                  <p:embed/>
                </p:oleObj>
              </mc:Choice>
              <mc:Fallback>
                <p:oleObj name="Objekt prostředí balíčkovače" showAsIcon="1" r:id="rId5" imgW="1206720" imgH="6858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876256" y="4980803"/>
                        <a:ext cx="1951877" cy="11094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1341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817160"/>
          </a:xfrm>
        </p:spPr>
        <p:txBody>
          <a:bodyPr/>
          <a:lstStyle/>
          <a:p>
            <a:pPr algn="ctr"/>
            <a:r>
              <a:rPr lang="cs-CZ" dirty="0" smtClean="0"/>
              <a:t>Soustružení III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6777317" cy="350897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Upínání dlouhých obrobků pomocí lunety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357903"/>
            <a:ext cx="2357239" cy="3743850"/>
          </a:xfrm>
          <a:prstGeom prst="rect">
            <a:avLst/>
          </a:prstGeom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57338552"/>
              </p:ext>
            </p:extLst>
          </p:nvPr>
        </p:nvGraphicFramePr>
        <p:xfrm>
          <a:off x="5220072" y="4200040"/>
          <a:ext cx="1977628" cy="16429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3" name="Objekt prostředí balíčkovače" showAsIcon="1" r:id="rId4" imgW="825840" imgH="685800" progId="Package">
                  <p:embed/>
                </p:oleObj>
              </mc:Choice>
              <mc:Fallback>
                <p:oleObj name="Objekt prostředí balíčkovače" showAsIcon="1" r:id="rId4" imgW="825840" imgH="6858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220072" y="4200040"/>
                        <a:ext cx="1977628" cy="16429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7508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Soustružení III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7992888" cy="46805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Použité </a:t>
            </a:r>
            <a:r>
              <a:rPr lang="cs-CZ" smtClean="0"/>
              <a:t>zdroje</a:t>
            </a:r>
            <a:r>
              <a:rPr lang="cs-CZ" smtClean="0"/>
              <a:t>: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http://www.uloz.to/xKbDmvK/zaklady-obrabeni-pdf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www.youtube.com/watch?v=phRuJfgtkFU</a:t>
            </a:r>
            <a:r>
              <a:rPr lang="cs-CZ" dirty="0" smtClean="0"/>
              <a:t> – </a:t>
            </a:r>
            <a:r>
              <a:rPr lang="cs-CZ" dirty="0" err="1" smtClean="0"/>
              <a:t>Smithy</a:t>
            </a:r>
            <a:r>
              <a:rPr lang="cs-CZ" dirty="0" smtClean="0"/>
              <a:t> Granite výuková videa soustružení a frézování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759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46</TotalTime>
  <Words>157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Austin</vt:lpstr>
      <vt:lpstr>Objekt prostředí balíčkovače</vt:lpstr>
      <vt:lpstr>Soustružení III</vt:lpstr>
      <vt:lpstr>Výukový materiál</vt:lpstr>
      <vt:lpstr>Prezentace aplikace PowerPoint</vt:lpstr>
      <vt:lpstr>Soustružení III</vt:lpstr>
      <vt:lpstr>Soustružení III</vt:lpstr>
      <vt:lpstr>Soustružení III</vt:lpstr>
      <vt:lpstr>Soustružení III</vt:lpstr>
      <vt:lpstr>Soustružení III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 III</dc:title>
  <dc:creator>Leopold Voharek</dc:creator>
  <cp:lastModifiedBy>Martin a Lída</cp:lastModifiedBy>
  <cp:revision>7</cp:revision>
  <dcterms:created xsi:type="dcterms:W3CDTF">2012-03-27T18:13:15Z</dcterms:created>
  <dcterms:modified xsi:type="dcterms:W3CDTF">2013-05-20T09:23:29Z</dcterms:modified>
</cp:coreProperties>
</file>