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0"/>
  </p:notesMasterIdLst>
  <p:handoutMasterIdLst>
    <p:handoutMasterId r:id="rId11"/>
  </p:handoutMasterIdLst>
  <p:sldIdLst>
    <p:sldId id="268" r:id="rId2"/>
    <p:sldId id="267" r:id="rId3"/>
    <p:sldId id="262" r:id="rId4"/>
    <p:sldId id="263" r:id="rId5"/>
    <p:sldId id="264" r:id="rId6"/>
    <p:sldId id="265" r:id="rId7"/>
    <p:sldId id="266" r:id="rId8"/>
    <p:sldId id="258" r:id="rId9"/>
  </p:sldIdLst>
  <p:sldSz cx="9144000" cy="6858000" type="screen4x3"/>
  <p:notesSz cx="9723438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789" autoAdjust="0"/>
  </p:normalViewPr>
  <p:slideViewPr>
    <p:cSldViewPr>
      <p:cViewPr>
        <p:scale>
          <a:sx n="74" d="100"/>
          <a:sy n="74" d="100"/>
        </p:scale>
        <p:origin x="-1224" y="3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BF56E-5851-4BFE-87B0-E902D78DE3BC}" type="datetimeFigureOut">
              <a:rPr lang="cs-CZ" smtClean="0"/>
              <a:pPr/>
              <a:t>9.12.2011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6C89A-844A-4C7B-B6F0-967C91740B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6906677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4B3C5-9FB4-403B-ACC2-89905E69562F}" type="datetimeFigureOut">
              <a:rPr lang="cs-CZ" smtClean="0"/>
              <a:pPr/>
              <a:t>9.12.2011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2344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F46F9-9F01-48D2-845F-9818157833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22080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i="1" dirty="0" smtClean="0"/>
              <a:t>Děti vyjadřují i svými slovy, co udělají.</a:t>
            </a:r>
            <a:endParaRPr lang="cs-CZ" i="1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33245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i="1" dirty="0" smtClean="0"/>
              <a:t>Připomeňte si telefonní číslo záchranky.</a:t>
            </a:r>
            <a:endParaRPr lang="cs-CZ" i="1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39183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B1F06-C000-440E-9C99-2CA2E5315374}" type="datetime1">
              <a:rPr lang="cs-CZ" smtClean="0"/>
              <a:pPr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1774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B8C61-CA0A-4EE0-B796-6BA3E31D3DED}" type="datetime1">
              <a:rPr lang="cs-CZ" smtClean="0"/>
              <a:pPr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881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C6299-46CF-4544-B57E-18DA917B92F1}" type="datetime1">
              <a:rPr lang="cs-CZ" smtClean="0"/>
              <a:pPr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50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79F0E-D906-4840-90E9-292085347511}" type="datetime1">
              <a:rPr lang="cs-CZ" smtClean="0"/>
              <a:pPr/>
              <a:t>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164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3110F-5EAD-4F9B-8723-859CAE075D97}" type="datetime1">
              <a:rPr lang="cs-CZ" smtClean="0"/>
              <a:pPr/>
              <a:t>9.12.2011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72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6D48E-F013-4915-B344-401A5EE12E76}" type="datetime1">
              <a:rPr lang="cs-CZ" smtClean="0"/>
              <a:pPr/>
              <a:t>9.12.2011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9714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639FB-2B08-4423-89EE-465712EA19DC}" type="datetime1">
              <a:rPr lang="cs-CZ" smtClean="0"/>
              <a:pPr/>
              <a:t>9.12.2011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361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4FD4F-AB44-4828-B20D-BAB465DA3449}" type="datetime1">
              <a:rPr lang="cs-CZ" smtClean="0"/>
              <a:pPr/>
              <a:t>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21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9042E-BCED-4971-ACD0-B31A49841266}" type="datetime1">
              <a:rPr lang="cs-CZ" smtClean="0"/>
              <a:pPr/>
              <a:t>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27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3E70E-5C07-4550-B469-BE72EA1D84B9}" type="datetime1">
              <a:rPr lang="cs-CZ" smtClean="0"/>
              <a:pPr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9312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B1C4C-C5F2-4E2D-BA89-EB5F1B132F8B}" type="datetime1">
              <a:rPr lang="cs-CZ" smtClean="0"/>
              <a:pPr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410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41E0A-7DF9-4AC3-970D-C5BA6ED94BE1}" type="datetime1">
              <a:rPr lang="cs-CZ" smtClean="0"/>
              <a:pPr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23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144000" cy="4320480"/>
          </a:xfrm>
        </p:spPr>
        <p:txBody>
          <a:bodyPr>
            <a:normAutofit lnSpcReduction="10000"/>
          </a:bodyPr>
          <a:lstStyle/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Člověk a zdraví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Výchova ke zdraví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Výchova ke zdraví</a:t>
            </a:r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První pomoc ve škole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VY_32_INOVACE_19</a:t>
            </a:r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Sada 8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Vypracovala: </a:t>
            </a:r>
            <a:r>
              <a:rPr lang="cs-CZ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</a:t>
            </a:r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gr. Zlatuše Petříková, 08 - 2011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5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8488" y="332656"/>
            <a:ext cx="5407025" cy="1046163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Moderní škola 2011, CZ.1.07/1.4.00/21.1692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223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Moderní škola 2011, CZ.1.07/1.4.00/21.1692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83568" y="1052736"/>
            <a:ext cx="7992888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Anotace:</a:t>
            </a:r>
          </a:p>
          <a:p>
            <a:r>
              <a:rPr lang="cs-CZ" sz="15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Předmět: </a:t>
            </a:r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: Výchova ke zdraví, příp. Já a svět. </a:t>
            </a: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(</a:t>
            </a:r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Vzhledem k důležitosti tématu je možné zařadit materiál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i do jiné </a:t>
            </a:r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hodiny.)</a:t>
            </a:r>
          </a:p>
          <a:p>
            <a:r>
              <a:rPr lang="cs-CZ" sz="15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Ročník</a:t>
            </a:r>
            <a:r>
              <a:rPr lang="cs-CZ" sz="15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cs-CZ" sz="15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všechny ročníky</a:t>
            </a:r>
            <a:endParaRPr lang="cs-CZ" sz="15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</a:t>
            </a:r>
            <a:r>
              <a:rPr lang="cs-CZ" sz="15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zopakování pravidel BOZ</a:t>
            </a:r>
          </a:p>
          <a:p>
            <a:r>
              <a:rPr lang="cs-CZ" sz="15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Forma </a:t>
            </a:r>
            <a:r>
              <a:rPr lang="cs-CZ" sz="15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výuky</a:t>
            </a:r>
            <a:r>
              <a:rPr lang="cs-CZ" sz="15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společný </a:t>
            </a:r>
            <a:r>
              <a:rPr lang="cs-CZ" sz="15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rozhovor, metodické poznámky viz zápatí </a:t>
            </a:r>
            <a:r>
              <a:rPr lang="cs-CZ" sz="150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jednotlivých snímků</a:t>
            </a:r>
            <a:endParaRPr lang="cs-CZ" sz="15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Pomůcky: počítač, dataprojektor</a:t>
            </a: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875135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683568" y="1052736"/>
            <a:ext cx="7632848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400" b="1" dirty="0" smtClean="0"/>
              <a:t>První pomoc ve škole.</a:t>
            </a:r>
            <a:endParaRPr lang="cs-CZ" sz="4400" b="1" dirty="0"/>
          </a:p>
        </p:txBody>
      </p:sp>
      <p:sp>
        <p:nvSpPr>
          <p:cNvPr id="6" name="Kříž 5"/>
          <p:cNvSpPr/>
          <p:nvPr/>
        </p:nvSpPr>
        <p:spPr>
          <a:xfrm>
            <a:off x="2987824" y="1916832"/>
            <a:ext cx="3312368" cy="3456384"/>
          </a:xfrm>
          <a:prstGeom prst="pl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043608" y="5661248"/>
            <a:ext cx="3456384" cy="400110"/>
          </a:xfrm>
          <a:prstGeom prst="rect">
            <a:avLst/>
          </a:prstGeom>
          <a:solidFill>
            <a:srgbClr val="FFFF66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Kde můžeš vidět červený kříž?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299536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323529" y="980728"/>
            <a:ext cx="84969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Co uděláš, když kamarádovi poteče krev z nosu?</a:t>
            </a:r>
            <a:endParaRPr lang="cs-CZ" sz="3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1988840"/>
            <a:ext cx="66247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solidFill>
                  <a:srgbClr val="002060"/>
                </a:solidFill>
              </a:rPr>
              <a:t>Nic, to přejde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solidFill>
                  <a:srgbClr val="002060"/>
                </a:solidFill>
              </a:rPr>
              <a:t>Zavolám dospělého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solidFill>
                  <a:srgbClr val="002060"/>
                </a:solidFill>
              </a:rPr>
              <a:t>Podám mu kapesník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solidFill>
                  <a:srgbClr val="002060"/>
                </a:solidFill>
              </a:rPr>
              <a:t>Uteču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solidFill>
                  <a:srgbClr val="002060"/>
                </a:solidFill>
              </a:rPr>
              <a:t>Budu křičet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solidFill>
                  <a:srgbClr val="002060"/>
                </a:solidFill>
              </a:rPr>
              <a:t>Nechám ho, aby si lehl</a:t>
            </a:r>
            <a:endParaRPr lang="cs-CZ" sz="2400" dirty="0">
              <a:solidFill>
                <a:srgbClr val="002060"/>
              </a:solidFill>
            </a:endParaRPr>
          </a:p>
        </p:txBody>
      </p:sp>
      <p:pic>
        <p:nvPicPr>
          <p:cNvPr id="2050" name="Picture 2" descr="C:\Users\oem\AppData\Local\Microsoft\Windows\Temporary Internet Files\Content.IE5\PW4HX5OA\MC90023215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932216"/>
            <a:ext cx="1944216" cy="3754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267744" y="5157192"/>
            <a:ext cx="2880320" cy="461665"/>
          </a:xfrm>
          <a:prstGeom prst="rect">
            <a:avLst/>
          </a:prstGeom>
          <a:solidFill>
            <a:srgbClr val="FFFF66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Máš jiný nápad?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787840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588641" y="980728"/>
            <a:ext cx="77277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Co uděláš, když si kamarád odře koleno?</a:t>
            </a:r>
            <a:endParaRPr lang="cs-CZ" sz="3200" b="1" dirty="0"/>
          </a:p>
        </p:txBody>
      </p:sp>
      <p:pic>
        <p:nvPicPr>
          <p:cNvPr id="3075" name="Picture 3" descr="C:\Users\oem\AppData\Local\Microsoft\Windows\Temporary Internet Files\Content.IE5\PW4HX5OA\MC90023204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639496"/>
            <a:ext cx="3600400" cy="3941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1897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323529" y="980728"/>
            <a:ext cx="87129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Co uděláš, když kamarád spadl, brečí a nemůže vstát?</a:t>
            </a:r>
            <a:endParaRPr lang="cs-CZ" sz="2800" b="1" dirty="0"/>
          </a:p>
        </p:txBody>
      </p:sp>
      <p:pic>
        <p:nvPicPr>
          <p:cNvPr id="4100" name="Picture 4" descr="C:\Users\oem\AppData\Local\Microsoft\Windows\Temporary Internet Files\Content.IE5\L70KQUWV\MC900440684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076056" y="2669304"/>
            <a:ext cx="2742857" cy="274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oem\AppData\Local\Microsoft\Windows\Temporary Internet Files\Content.IE5\PW4HX5OA\MC900440685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65122" y="2887988"/>
            <a:ext cx="2742857" cy="274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901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588641" y="908720"/>
            <a:ext cx="80878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Když jsi ve škole, je pomoc lehká. Vždy zavolej učitele.</a:t>
            </a:r>
            <a:endParaRPr lang="cs-CZ" sz="2800" b="1" dirty="0"/>
          </a:p>
        </p:txBody>
      </p:sp>
      <p:pic>
        <p:nvPicPr>
          <p:cNvPr id="5123" name="Picture 3" descr="C:\Users\oem\AppData\Local\Microsoft\Windows\Temporary Internet Files\Content.IE5\L70KQUWV\MP900407459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06067">
            <a:off x="1950505" y="2287517"/>
            <a:ext cx="5364088" cy="3574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55576" y="3068960"/>
            <a:ext cx="7920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Uměl by sis poradit taky tam, kde není nikdo dospělý?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425957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Citace:</a:t>
            </a:r>
          </a:p>
          <a:p>
            <a:r>
              <a:rPr lang="cs-CZ" sz="1500" dirty="0">
                <a:latin typeface="Tahoma" pitchFamily="34" charset="0"/>
                <a:cs typeface="Tahoma" pitchFamily="34" charset="0"/>
              </a:rPr>
              <a:t>http://office.microsoft.com</a:t>
            </a:r>
          </a:p>
          <a:p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3476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417</TotalTime>
  <Words>249</Words>
  <Application>Microsoft Office PowerPoint</Application>
  <PresentationFormat>Předvádění na obrazovce (4:3)</PresentationFormat>
  <Paragraphs>50</Paragraphs>
  <Slides>8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 </vt:lpstr>
    </vt:vector>
  </TitlesOfParts>
  <Company>Základní škola TGM Český Krumlov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oem</cp:lastModifiedBy>
  <cp:revision>57</cp:revision>
  <dcterms:created xsi:type="dcterms:W3CDTF">2011-05-26T14:17:08Z</dcterms:created>
  <dcterms:modified xsi:type="dcterms:W3CDTF">2011-12-09T17:24:01Z</dcterms:modified>
</cp:coreProperties>
</file>