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71" r:id="rId2"/>
    <p:sldId id="270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 Správné řešení je „Umím to.“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826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Zdravá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svačina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VY_32_INOVACE_20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7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920880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: Výchova ke zdraví, příp. Já a svět.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rámci mezipředmětových vztahů lze materiál zařadit i do jiných hodin (ČJ, PV, VV).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1.stupeň a nižší ročníky 2.stupně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připomenutí stravovacích návyků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err="1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luštěnka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správné řešení viz </a:t>
            </a:r>
            <a:r>
              <a:rPr lang="cs-CZ" sz="150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zápatí snímku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dataprojektor, papír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7513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88641" y="1052736"/>
            <a:ext cx="8015807" cy="7694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Co je zdravé ke svačině?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R1JXGQ24\MC9002320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92896"/>
            <a:ext cx="2695102" cy="363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PW4HX5OA\MC9002330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92" y="2454291"/>
            <a:ext cx="1800200" cy="3711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53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55576" y="1268760"/>
            <a:ext cx="79928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 dvou možností si vyber tu zdravější a zapiš si písmeno u ní.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754" y="2636912"/>
            <a:ext cx="4078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chléb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oem\AppData\Local\Microsoft\Windows\Temporary Internet Files\Content.IE5\L70KQUWV\MC900198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45024"/>
            <a:ext cx="2770360" cy="238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278092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rohlík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32445" y="2806189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1" name="Picture 3" descr="C:\Users\oem\AppData\Local\Microsoft\Windows\Temporary Internet Files\Content.IE5\PW4HX5OA\MC9002325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29519"/>
            <a:ext cx="2644862" cy="196460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733874" y="2689673"/>
            <a:ext cx="5501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Š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42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07847" y="1168970"/>
            <a:ext cx="41273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jogurt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oem\AppData\Local\Microsoft\Windows\Temporary Internet Files\Content.IE5\R1JXGQ24\MC9004119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876723"/>
            <a:ext cx="2474564" cy="244083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PW4HX5OA\MC900058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058" y="2876723"/>
            <a:ext cx="2126801" cy="25219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25795" y="1168970"/>
            <a:ext cx="23773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pudink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41079" y="1953393"/>
            <a:ext cx="790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49764" y="1953393"/>
            <a:ext cx="5533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08925" y="4221088"/>
            <a:ext cx="611065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2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pudink</a:t>
            </a:r>
            <a:endParaRPr lang="cs-CZ" sz="12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809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88641" y="1526826"/>
            <a:ext cx="29032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brambůrky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2153" y="1632295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ořechy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4098" name="Picture 2" descr="C:\Users\oem\AppData\Local\Microsoft\Windows\Temporary Internet Files\Content.IE5\KK4W9MV6\MC9002343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28999"/>
            <a:ext cx="2448272" cy="21255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em\AppData\Local\Microsoft\Windows\Temporary Internet Files\Content.IE5\R1JXGQ24\MP9001779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019" y="3428999"/>
            <a:ext cx="3146581" cy="20977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720783" y="2449491"/>
            <a:ext cx="3690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20124" y="2449491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954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88641" y="1772816"/>
            <a:ext cx="4919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limonáda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77281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voda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oem\AppData\Local\Microsoft\Windows\Temporary Internet Files\Content.IE5\L70KQUWV\MC90043476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661" y="3284071"/>
            <a:ext cx="2186343" cy="21863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oem\AppData\Local\Microsoft\Windows\Temporary Internet Files\Content.IE5\L70KQUWV\MP9001780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84071"/>
            <a:ext cx="1478293" cy="22174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487177" y="2296036"/>
            <a:ext cx="790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66314" y="2296036"/>
            <a:ext cx="5341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88089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97624" y="1305181"/>
            <a:ext cx="200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koláč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62609" y="1268760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kobliha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6147" name="Picture 3" descr="C:\Users\oem\AppData\Local\Microsoft\Windows\Temporary Internet Files\Content.IE5\KK4W9MV6\MC9002335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24944"/>
            <a:ext cx="2952328" cy="26090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oem\AppData\Local\Microsoft\Windows\Temporary Internet Files\Content.IE5\L70KQUWV\MP9004223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2668039" cy="27402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09892" y="1971926"/>
            <a:ext cx="5277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71136" y="1971926"/>
            <a:ext cx="6415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15772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23529" y="1105580"/>
            <a:ext cx="54235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Salámová pomazánka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13267" y="110558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Rybí pomazánka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170" name="Picture 2" descr="C:\Users\oem\AppData\Local\Microsoft\Windows\Temporary Internet Files\Content.IE5\PW4HX5OA\MC9003489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320" y="3140968"/>
            <a:ext cx="3377895" cy="15841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oem\AppData\Local\Microsoft\Windows\Temporary Internet Files\Content.IE5\PW4HX5OA\MC9004130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30" y="3140968"/>
            <a:ext cx="3157931" cy="15302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oem\AppData\Local\Microsoft\Windows\Temporary Internet Files\Content.IE5\KK4W9MV6\MC9002508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578" y="4725144"/>
            <a:ext cx="2380470" cy="1431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01922" y="2209759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Ě</a:t>
            </a:r>
          </a:p>
        </p:txBody>
      </p:sp>
      <p:sp>
        <p:nvSpPr>
          <p:cNvPr id="7" name="Obdélník 6"/>
          <p:cNvSpPr/>
          <p:nvPr/>
        </p:nvSpPr>
        <p:spPr>
          <a:xfrm>
            <a:off x="8014060" y="2209759"/>
            <a:ext cx="659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509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331640" y="1628800"/>
            <a:ext cx="684076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Přečti, co ti vyšlo v tajence.</a:t>
            </a:r>
            <a:endParaRPr lang="cs-CZ" sz="2800" b="1" dirty="0"/>
          </a:p>
        </p:txBody>
      </p:sp>
      <p:pic>
        <p:nvPicPr>
          <p:cNvPr id="1026" name="Picture 2" descr="C:\Users\oem\AppData\Local\Microsoft\Windows\Temporary Internet Files\Content.IE5\R1JXGQ24\MC900440554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774" y="2329816"/>
            <a:ext cx="1597274" cy="250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KK4W9MV6\MC9002321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82755"/>
            <a:ext cx="1463078" cy="219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PW4HX5OA\MC9002329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362" y="3335187"/>
            <a:ext cx="2634295" cy="225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R1JXGQ24\MC9002321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34778"/>
            <a:ext cx="2463298" cy="224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720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437</TotalTime>
  <Words>229</Words>
  <Application>Microsoft Office PowerPoint</Application>
  <PresentationFormat>Předvádění na obrazovce (4:3)</PresentationFormat>
  <Paragraphs>66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57</cp:revision>
  <dcterms:created xsi:type="dcterms:W3CDTF">2011-05-26T14:17:08Z</dcterms:created>
  <dcterms:modified xsi:type="dcterms:W3CDTF">2011-12-09T17:26:23Z</dcterms:modified>
</cp:coreProperties>
</file>