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1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14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FCD5A-D6AC-442E-8799-B9DDB5D85E86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A562E-FC03-4BFA-B9A1-C6842EB81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B170A-E621-4E11-9A61-CBD47C74CF9F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4798D-3A1C-4A27-BE51-B76E4080B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97172-6EE5-4A66-98CF-DA34E5976845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2AD2B-7B74-4F3F-B609-7CEE766A2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402BE-2EC0-482C-BE36-839AC830031C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F05D5-8AA2-437B-93D4-A1C8DBF49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AD113-6052-4D7D-A9B7-437E72AE8BAE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D9457-2A15-4E41-A527-8C7DD7312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5E2A8-3958-465B-BB29-97A2E195C379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28C51-1CA3-4BFD-8758-3B81A38B8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4640B-C30B-4389-A33D-25D51B0B2D84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BD959-497B-4C8B-93C9-6A7AEF48B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0789F-AAA4-4AF4-9802-C039DA203AEC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5AD19-9F94-4BA4-9668-050E3C54B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791E9-8651-424D-8368-2A037C2A82C7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524F1-7E86-46EF-8F31-92E3D9DEA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773F5-3BD1-4577-AE4E-C5EE0788940C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F65C7-4671-41E0-BB58-5CF81F40C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295E6-2898-4786-BADA-C77D21C3810B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72822-3E90-4FDE-BD31-ACF0ECA86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37EF91-5D86-471A-82D4-9722EA3C0BAE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570D476-9754-4542-BA8D-EFF83BC86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5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1531" name="Group 27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Renata Kremlicová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Vznik střídavého proudu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světelné děje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b="1" smtClean="0">
                <a:solidFill>
                  <a:srgbClr val="FFC000"/>
                </a:solidFill>
              </a:rPr>
              <a:t>STŘÍDAVÝ PROUD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3886200"/>
            <a:ext cx="8424862" cy="1752600"/>
          </a:xfrm>
        </p:spPr>
        <p:txBody>
          <a:bodyPr/>
          <a:lstStyle/>
          <a:p>
            <a:pPr eaLnBrk="1" hangingPunct="1"/>
            <a:r>
              <a:rPr lang="cs-CZ" sz="6000" smtClean="0">
                <a:solidFill>
                  <a:srgbClr val="FFFF00"/>
                </a:solidFill>
              </a:rPr>
              <a:t>VZNIK STŘÍDAVÉHO PROUDU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FF00"/>
                </a:solidFill>
              </a:rPr>
              <a:t>Střídavý proud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proud, který neustále mění svoji velikost a směr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u="sng" smtClean="0"/>
              <a:t>Princip vzniku střídavého proudu:</a:t>
            </a:r>
          </a:p>
          <a:p>
            <a:pPr eaLnBrk="1" hangingPunct="1">
              <a:buFontTx/>
              <a:buChar char="-"/>
            </a:pPr>
            <a:r>
              <a:rPr lang="cs-CZ" smtClean="0"/>
              <a:t>otáčení cívky v magnetickém poli</a:t>
            </a:r>
          </a:p>
          <a:p>
            <a:pPr eaLnBrk="1" hangingPunct="1">
              <a:buFont typeface="Arial" charset="0"/>
              <a:buNone/>
            </a:pP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600" smtClean="0"/>
              <a:t>Vznik střídavého proudu otáčením cívky mezi nesouhlasnými póly  magnetu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2349500"/>
            <a:ext cx="3744912" cy="3598863"/>
          </a:xfrm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349500"/>
            <a:ext cx="381635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solidFill>
                  <a:srgbClr val="FFC000"/>
                </a:solidFill>
              </a:rPr>
              <a:t>Charakteristické veličiny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600" u="sng" smtClean="0">
                <a:solidFill>
                  <a:srgbClr val="FFFF00"/>
                </a:solidFill>
              </a:rPr>
              <a:t>Kmit:</a:t>
            </a:r>
          </a:p>
          <a:p>
            <a:pPr eaLnBrk="1" hangingPunct="1">
              <a:buFontTx/>
              <a:buChar char="-"/>
            </a:pPr>
            <a:r>
              <a:rPr lang="cs-CZ" smtClean="0"/>
              <a:t>děj, při kterém se cívka v magnetickém poli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otočí o 360°</a:t>
            </a:r>
          </a:p>
          <a:p>
            <a:pPr eaLnBrk="1" hangingPunct="1">
              <a:buFont typeface="Arial" charset="0"/>
              <a:buNone/>
            </a:pPr>
            <a:r>
              <a:rPr lang="cs-CZ" sz="3600" u="sng" smtClean="0">
                <a:solidFill>
                  <a:srgbClr val="FFFF00"/>
                </a:solidFill>
              </a:rPr>
              <a:t>Frekvence (kmitočet):</a:t>
            </a:r>
            <a:endParaRPr lang="cs-CZ" smtClean="0"/>
          </a:p>
          <a:p>
            <a:pPr eaLnBrk="1" hangingPunct="1">
              <a:buFontTx/>
              <a:buChar char="-"/>
            </a:pPr>
            <a:r>
              <a:rPr lang="cs-CZ" smtClean="0"/>
              <a:t>počet kmitů za sekundu</a:t>
            </a:r>
          </a:p>
          <a:p>
            <a:pPr eaLnBrk="1" hangingPunct="1">
              <a:buFontTx/>
              <a:buChar char="-"/>
            </a:pPr>
            <a:r>
              <a:rPr lang="cs-CZ" smtClean="0"/>
              <a:t>značíme  </a:t>
            </a:r>
            <a:r>
              <a:rPr lang="cs-CZ" b="1" smtClean="0"/>
              <a:t>f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-  jednotka:  1 Hz (hertz)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solidFill>
                  <a:srgbClr val="FFC000"/>
                </a:solidFill>
              </a:rPr>
              <a:t>Charakteristické veličiny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600" u="sng" smtClean="0">
                <a:solidFill>
                  <a:srgbClr val="FFFF00"/>
                </a:solidFill>
              </a:rPr>
              <a:t>Perioda: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-  doba trvání jednoho kmitu</a:t>
            </a:r>
          </a:p>
          <a:p>
            <a:pPr eaLnBrk="1" hangingPunct="1">
              <a:buFontTx/>
              <a:buChar char="-"/>
            </a:pPr>
            <a:r>
              <a:rPr lang="cs-CZ" smtClean="0"/>
              <a:t>značíme  </a:t>
            </a:r>
            <a:r>
              <a:rPr lang="cs-CZ" b="1" smtClean="0"/>
              <a:t>T</a:t>
            </a:r>
          </a:p>
          <a:p>
            <a:pPr eaLnBrk="1" hangingPunct="1">
              <a:buFontTx/>
              <a:buChar char="-"/>
            </a:pPr>
            <a:r>
              <a:rPr lang="cs-CZ" smtClean="0"/>
              <a:t>jednotka:   1 s  (sekunda)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Frekvence a perioda jsou veličiny vzájemně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nepřímo úměrné.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Platí:								</a:t>
            </a: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464050" y="3194050"/>
          <a:ext cx="215900" cy="469900"/>
        </p:xfrm>
        <a:graphic>
          <a:graphicData uri="http://schemas.openxmlformats.org/presentationml/2006/ole">
            <p:oleObj spid="_x0000_s1027" name="Rovnice" r:id="rId3" imgW="215640" imgH="469800" progId="Equation.3">
              <p:embed/>
            </p:oleObj>
          </a:graphicData>
        </a:graphic>
      </p:graphicFrame>
      <p:graphicFrame>
        <p:nvGraphicFramePr>
          <p:cNvPr id="7" name="Object 5"/>
          <p:cNvGraphicFramePr>
            <a:graphicFrameLocks noChangeAspect="1"/>
          </p:cNvGraphicFramePr>
          <p:nvPr/>
        </p:nvGraphicFramePr>
        <p:xfrm>
          <a:off x="3886200" y="5100638"/>
          <a:ext cx="901700" cy="939800"/>
        </p:xfrm>
        <a:graphic>
          <a:graphicData uri="http://schemas.openxmlformats.org/presentationml/2006/ole">
            <p:oleObj spid="_x0000_s1029" name="Rovnice" r:id="rId4" imgW="901440" imgH="939600" progId="Equation.3">
              <p:embed/>
            </p:oleObj>
          </a:graphicData>
        </a:graphic>
      </p:graphicFrame>
      <p:graphicFrame>
        <p:nvGraphicFramePr>
          <p:cNvPr id="8" name="Object 6"/>
          <p:cNvGraphicFramePr>
            <a:graphicFrameLocks noChangeAspect="1"/>
          </p:cNvGraphicFramePr>
          <p:nvPr/>
        </p:nvGraphicFramePr>
        <p:xfrm>
          <a:off x="5651500" y="5084763"/>
          <a:ext cx="901700" cy="939800"/>
        </p:xfrm>
        <a:graphic>
          <a:graphicData uri="http://schemas.openxmlformats.org/presentationml/2006/ole">
            <p:oleObj spid="_x0000_s1030" name="Rovnice" r:id="rId5" imgW="901440" imgH="939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solidFill>
                  <a:srgbClr val="FFC000"/>
                </a:solidFill>
              </a:rPr>
              <a:t>Časový průběh střídavého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u="sng" smtClean="0">
                <a:solidFill>
                  <a:srgbClr val="FFFF00"/>
                </a:solidFill>
              </a:rPr>
              <a:t>Tabulka:</a:t>
            </a:r>
          </a:p>
          <a:p>
            <a:pPr eaLnBrk="1" hangingPunct="1">
              <a:buFont typeface="Arial" charset="0"/>
              <a:buNone/>
            </a:pPr>
            <a:endParaRPr lang="cs-CZ" u="sng" smtClean="0">
              <a:solidFill>
                <a:srgbClr val="FFFF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u="sng" smtClean="0">
              <a:solidFill>
                <a:srgbClr val="FFFF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u="sng" smtClean="0">
                <a:solidFill>
                  <a:srgbClr val="FFFF00"/>
                </a:solidFill>
              </a:rPr>
              <a:t>Graf   (SINUSOIDA):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276475"/>
            <a:ext cx="6840537" cy="110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4005263"/>
            <a:ext cx="6840537" cy="260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323850" y="549275"/>
            <a:ext cx="8543925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800" b="1"/>
              <a:t>Použité zdroje</a:t>
            </a:r>
          </a:p>
          <a:p>
            <a:endParaRPr lang="cs-CZ" sz="2800"/>
          </a:p>
          <a:p>
            <a:r>
              <a:rPr lang="cs-CZ"/>
              <a:t>BOHUNĚK, J., KOLÁŘOVÁ, R. </a:t>
            </a:r>
            <a:r>
              <a:rPr lang="cs-CZ" i="1"/>
              <a:t>Fyzika pro 8.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r>
              <a:rPr lang="cs-CZ"/>
              <a:t>BOHUNĚK, J., KOLÁŘOVÁ, R. </a:t>
            </a:r>
            <a:r>
              <a:rPr lang="cs-CZ" i="1"/>
              <a:t>Fyzika pro 9.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pPr eaLnBrk="0" hangingPunct="0"/>
            <a:endParaRPr lang="cs-CZ">
              <a:latin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148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Motiv sady Office</vt:lpstr>
      <vt:lpstr>Rovnice</vt:lpstr>
      <vt:lpstr>Snímek 1</vt:lpstr>
      <vt:lpstr>STŘÍDAVÝ PROUD</vt:lpstr>
      <vt:lpstr>Střídavý proud</vt:lpstr>
      <vt:lpstr>Vznik střídavého proudu otáčením cívky mezi nesouhlasnými póly  magnetu</vt:lpstr>
      <vt:lpstr>Charakteristické veličiny</vt:lpstr>
      <vt:lpstr>Charakteristické veličiny</vt:lpstr>
      <vt:lpstr>Časový průběh střídavého proudu</vt:lpstr>
      <vt:lpstr>Snímek 8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Lenovo User</dc:creator>
  <cp:lastModifiedBy>kremlicova</cp:lastModifiedBy>
  <cp:revision>25</cp:revision>
  <dcterms:created xsi:type="dcterms:W3CDTF">2011-02-19T20:31:51Z</dcterms:created>
  <dcterms:modified xsi:type="dcterms:W3CDTF">2011-09-23T10:27:00Z</dcterms:modified>
</cp:coreProperties>
</file>