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14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A61DB-59C3-4DF4-862C-D96091104654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65946-3178-4922-90CF-AF667BCDA3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74DF8-5BAE-4CE2-BBDB-7A4EF2051C47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E2FC-DFD7-48EC-BEE8-37B1D2BDD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DD981-39FD-4D44-AAFD-381305676EB8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C295B-A876-4DAE-ADDD-8827DD5B43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1AB1E-6D48-4026-B834-0E86852E878A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53D48-FE46-47FC-9480-A0203081E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B934D-0EAA-4B2A-B7AE-5119DE1B5D79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C5AD5-1829-46C0-A639-F67A449C1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CC17B-B488-4F8A-AD22-42E88350CFD3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FFD00-5723-4695-B419-D76B496DF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3CDEA-E58B-4187-8C78-96AF139D46C0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3A6E2-DFA4-4B17-BB18-ECD25022D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A3F60-213A-4F5B-A5EC-4EC41769C6D5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85DAD-9BFA-4B5D-A119-B25DFD88F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08D93-D489-487F-8374-7681AE2D6EC9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6F824-8B9A-4B90-A238-A45F94EFD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D2E5F-2AA5-43A9-ABB0-339D9E46729F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86A98-ABE3-4494-8A1E-D141BEBBB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03A8E-259B-4F57-985D-D0DD016F5559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4BB7E-E921-4840-B3B3-F61F67FBF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45094C-073C-4BE2-9803-600F1AA62C15}" type="datetimeFigureOut">
              <a:rPr lang="cs-CZ"/>
              <a:pPr>
                <a:defRPr/>
              </a:pPr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10BA1BD-570C-4771-BC3B-7113E72D1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5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484" name="Group 28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Renata Kremlicová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Generátory el. proudu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světelné děje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b="1" smtClean="0">
                <a:solidFill>
                  <a:srgbClr val="FFC000"/>
                </a:solidFill>
              </a:rPr>
              <a:t>STŘÍDAVÝ PROUD</a:t>
            </a:r>
            <a:endParaRPr lang="cs-CZ" sz="72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5400" smtClean="0">
                <a:solidFill>
                  <a:srgbClr val="FFFF00"/>
                </a:solidFill>
              </a:rPr>
              <a:t>GENERÁTORY ELEKTRICKÉHO PROUDU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150"/>
            <a:ext cx="8229600" cy="1223963"/>
          </a:xfrm>
        </p:spPr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Generátory el.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3705225"/>
          </a:xfrm>
        </p:spPr>
        <p:txBody>
          <a:bodyPr/>
          <a:lstStyle/>
          <a:p>
            <a:pPr eaLnBrk="1" hangingPunct="1"/>
            <a:r>
              <a:rPr lang="cs-CZ" sz="3600" smtClean="0"/>
              <a:t>stroje založené na elektromagnetické indukci, které přeměňují mechanickou energii na energii elektrickou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Alternátor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g</a:t>
            </a:r>
            <a:r>
              <a:rPr lang="cs-CZ" dirty="0" smtClean="0"/>
              <a:t>enerátor  střídavého  el. proudu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Stavba:</a:t>
            </a:r>
            <a:endParaRPr lang="cs-CZ" u="sng" dirty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z hlediska mechanického: 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- stator (pevná část)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- rotor (otáčivá část)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AutoNum type="arabicParenR" startAt="2"/>
              <a:defRPr/>
            </a:pPr>
            <a:r>
              <a:rPr lang="cs-CZ" dirty="0" smtClean="0"/>
              <a:t>z hlediska elektrického: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elektromagnet (vytváří magnetické pole)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kotva			</a:t>
            </a:r>
            <a:endParaRPr lang="cs-CZ" dirty="0"/>
          </a:p>
        </p:txBody>
      </p:sp>
      <p:pic>
        <p:nvPicPr>
          <p:cNvPr id="4" name="Obrázek 3" descr="4790301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35663" y="2205038"/>
            <a:ext cx="25241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Dynamo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g</a:t>
            </a:r>
            <a:r>
              <a:rPr lang="cs-CZ" dirty="0" smtClean="0"/>
              <a:t>enerátor stejnosměrného  el. </a:t>
            </a:r>
            <a:r>
              <a:rPr lang="cs-CZ" dirty="0"/>
              <a:t>p</a:t>
            </a:r>
            <a:r>
              <a:rPr lang="cs-CZ" dirty="0" smtClean="0"/>
              <a:t>roudu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Stavba: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- stator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rotor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komutátor (mění směr proudu)</a:t>
            </a: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cs-CZ" dirty="0"/>
              <a:t>v</a:t>
            </a:r>
            <a:r>
              <a:rPr lang="cs-CZ" dirty="0" smtClean="0"/>
              <a:t>znik stejnosměrného tepavého proudu</a:t>
            </a: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( k rovnoměrnějšímu průběhu se u rotoru dynama zařazuje více cívek)</a:t>
            </a:r>
            <a:endParaRPr lang="cs-CZ" dirty="0"/>
          </a:p>
        </p:txBody>
      </p:sp>
      <p:pic>
        <p:nvPicPr>
          <p:cNvPr id="4" name="Obrázek 3" descr="800px-Kommutator_universalmotor_stab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2133600"/>
            <a:ext cx="2657475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Tepavý stejnosměrný proud</a:t>
            </a:r>
          </a:p>
        </p:txBody>
      </p:sp>
      <p:pic>
        <p:nvPicPr>
          <p:cNvPr id="10" name="Zástupný symbol pro obsah 9" descr="UsmernenyProud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2084388"/>
            <a:ext cx="6480175" cy="30003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250825" y="709613"/>
            <a:ext cx="8543925" cy="231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800" b="1"/>
              <a:t>Použité zdroje</a:t>
            </a:r>
          </a:p>
          <a:p>
            <a:endParaRPr lang="cs-CZ" sz="2800"/>
          </a:p>
          <a:p>
            <a:r>
              <a:rPr lang="cs-CZ"/>
              <a:t>BOHUNĚK, J., KOLÁŘOVÁ, R. </a:t>
            </a:r>
            <a:r>
              <a:rPr lang="cs-CZ" i="1"/>
              <a:t>Fyzika pro 8.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r>
              <a:rPr lang="cs-CZ"/>
              <a:t>BOHUNĚK, J., KOLÁŘOVÁ, R. </a:t>
            </a:r>
            <a:r>
              <a:rPr lang="cs-CZ" i="1"/>
              <a:t>Fyzika pro 9.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pPr eaLnBrk="0" hangingPunct="0"/>
            <a:endParaRPr lang="cs-CZ">
              <a:latin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132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Snímek 1</vt:lpstr>
      <vt:lpstr>STŘÍDAVÝ PROUD</vt:lpstr>
      <vt:lpstr>Generátory el. proudu</vt:lpstr>
      <vt:lpstr>Alternátor</vt:lpstr>
      <vt:lpstr>Dynamo</vt:lpstr>
      <vt:lpstr>Tepavý stejnosměrný proud</vt:lpstr>
      <vt:lpstr>Snímek 7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Lenovo User</dc:creator>
  <cp:lastModifiedBy>kremlicova</cp:lastModifiedBy>
  <cp:revision>16</cp:revision>
  <dcterms:created xsi:type="dcterms:W3CDTF">2011-02-20T11:00:44Z</dcterms:created>
  <dcterms:modified xsi:type="dcterms:W3CDTF">2011-09-23T10:28:30Z</dcterms:modified>
</cp:coreProperties>
</file>