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05FA8D-7EF6-4798-8929-12480A6C0947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66330-7C52-48C0-8C70-47FD041556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4815A-7CA0-4D03-B3F4-B8D57631CF15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21D12-4C3E-49DB-B22F-9D8081B1A1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8E2E-EDE0-46B9-8D54-3BD898CAED51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4C301-28CD-4B7B-8A11-C3596CC3B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9587AB-F13D-45A7-AAE2-95BBF8E4E51F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87781-2969-495F-8FCC-ED66BFE7D7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B42B8-6A79-4170-B4D0-3612D0EF9981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0C822-602E-4306-9DBC-A7F26B49C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0860E-218E-4221-A994-4C6E1D0B7D41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382DC-B6DC-4837-9A7D-439D5D786F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1EB34-E34A-4EA6-8699-63120D07B731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0B91C-982C-41A4-8537-3BF195332B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695AC-6FC1-4565-BC75-56D664036010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AEE7F-E6CA-40A2-8C37-AA44CE37CD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F7FAD-4425-4A75-8823-1260E6357681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076A0B-ED87-43F6-86DD-A25760F08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59840-A155-43C2-972D-34DB3CA9D495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2457A-88AF-4B86-93A6-6679DD7A0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EA409-6AD6-4FD3-9687-8F0395664C0C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A0554-30C4-436A-99CD-B8A07CDF6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741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88970D1-813F-4B00-82EC-BEEBA998852A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23F3D8D-8924-476E-BBCA-A10A00B93C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png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5" descr="LOGO_obdelni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5" name="Group 23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Renata Kremlicová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Měření el. proudu a el. napětí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světelné děje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7200" b="1" smtClean="0">
                <a:solidFill>
                  <a:srgbClr val="FFC000"/>
                </a:solidFill>
              </a:rPr>
              <a:t>STŘÍDAVÝ PROUD</a:t>
            </a:r>
            <a:endParaRPr lang="cs-CZ" sz="720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8313" y="3886200"/>
            <a:ext cx="7848600" cy="1752600"/>
          </a:xfrm>
        </p:spPr>
        <p:txBody>
          <a:bodyPr/>
          <a:lstStyle/>
          <a:p>
            <a:pPr eaLnBrk="1" hangingPunct="1"/>
            <a:r>
              <a:rPr lang="cs-CZ" sz="4800" smtClean="0">
                <a:solidFill>
                  <a:srgbClr val="FFFF00"/>
                </a:solidFill>
              </a:rPr>
              <a:t>MĚŘENÍ STŘÍDAVÉHO PROUDU A STŘÍDAVÉHO NAPĚTÍ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>
                <a:solidFill>
                  <a:srgbClr val="FFC000"/>
                </a:solidFill>
              </a:rPr>
              <a:t>Měření střídavého proudu (napětí)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776663"/>
          </a:xfrm>
        </p:spPr>
        <p:txBody>
          <a:bodyPr/>
          <a:lstStyle/>
          <a:p>
            <a:pPr eaLnBrk="1" hangingPunct="1"/>
            <a:r>
              <a:rPr lang="cs-CZ" smtClean="0"/>
              <a:t>měříme ampérmetrem (voltmetrem) pro střídavý proud ( napětí)</a:t>
            </a:r>
          </a:p>
          <a:p>
            <a:pPr eaLnBrk="1" hangingPunct="1"/>
            <a:r>
              <a:rPr lang="cs-CZ" smtClean="0"/>
              <a:t>naměřené hodnoty se nazývají efektivní hodnoty proudu (napětí)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>
                <a:solidFill>
                  <a:srgbClr val="FFC000"/>
                </a:solidFill>
              </a:rPr>
              <a:t>Efektivní hodnota proudu (napětí)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taková hodnota střídavého proudu (napětí), která má stejné účinky (efekt) jako stejně velká hodnota proudu (napětí) stejnosměrného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                                                         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</a:t>
            </a:r>
          </a:p>
        </p:txBody>
      </p:sp>
      <p:graphicFrame>
        <p:nvGraphicFramePr>
          <p:cNvPr id="5" name="Object 3"/>
          <p:cNvGraphicFramePr>
            <a:graphicFrameLocks noChangeAspect="1"/>
          </p:cNvGraphicFramePr>
          <p:nvPr/>
        </p:nvGraphicFramePr>
        <p:xfrm>
          <a:off x="1116013" y="6165850"/>
          <a:ext cx="2971800" cy="482600"/>
        </p:xfrm>
        <a:graphic>
          <a:graphicData uri="http://schemas.openxmlformats.org/presentationml/2006/ole">
            <p:oleObj spid="_x0000_s1027" name="Rovnice" r:id="rId3" imgW="2971800" imgH="482400" progId="Equation.3">
              <p:embed/>
            </p:oleObj>
          </a:graphicData>
        </a:graphic>
      </p:graphicFrame>
      <p:graphicFrame>
        <p:nvGraphicFramePr>
          <p:cNvPr id="9" name="Object 7"/>
          <p:cNvGraphicFramePr>
            <a:graphicFrameLocks noChangeAspect="1"/>
          </p:cNvGraphicFramePr>
          <p:nvPr/>
        </p:nvGraphicFramePr>
        <p:xfrm>
          <a:off x="4500563" y="6165850"/>
          <a:ext cx="3492500" cy="482600"/>
        </p:xfrm>
        <a:graphic>
          <a:graphicData uri="http://schemas.openxmlformats.org/presentationml/2006/ole">
            <p:oleObj spid="_x0000_s1031" name="Rovnice" r:id="rId4" imgW="3492360" imgH="482400" progId="Equation.3">
              <p:embed/>
            </p:oleObj>
          </a:graphicData>
        </a:graphic>
      </p:graphicFrame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16013" y="3644900"/>
            <a:ext cx="68421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4"/>
          <p:cNvSpPr>
            <a:spLocks noChangeArrowheads="1"/>
          </p:cNvSpPr>
          <p:nvPr/>
        </p:nvSpPr>
        <p:spPr bwMode="auto">
          <a:xfrm>
            <a:off x="250825" y="584200"/>
            <a:ext cx="8543925" cy="231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/>
              <a:t>Použité zdroje</a:t>
            </a:r>
          </a:p>
          <a:p>
            <a:endParaRPr lang="cs-CZ" sz="2800"/>
          </a:p>
          <a:p>
            <a:r>
              <a:rPr lang="cs-CZ"/>
              <a:t>BOHUNĚK, J., KOLÁŘOVÁ, R. </a:t>
            </a:r>
            <a:r>
              <a:rPr lang="cs-CZ" i="1"/>
              <a:t>Fyzika pro 8. ročník základní školy.</a:t>
            </a:r>
            <a:r>
              <a:rPr lang="cs-CZ"/>
              <a:t> Praha: Prometheus, 1999. </a:t>
            </a:r>
          </a:p>
          <a:p>
            <a:r>
              <a:rPr lang="cs-CZ"/>
              <a:t>ISBN 80-7196-149-3</a:t>
            </a:r>
          </a:p>
          <a:p>
            <a:r>
              <a:rPr lang="cs-CZ"/>
              <a:t>BOHUNĚK, J., KOLÁŘOVÁ, R. </a:t>
            </a:r>
            <a:r>
              <a:rPr lang="cs-CZ" i="1"/>
              <a:t>Fyzika pro 9. ročník základní školy.</a:t>
            </a:r>
            <a:r>
              <a:rPr lang="cs-CZ"/>
              <a:t> Praha: Prometheus, 1999. </a:t>
            </a:r>
          </a:p>
          <a:p>
            <a:r>
              <a:rPr lang="cs-CZ"/>
              <a:t>ISBN 80-7196-149-3</a:t>
            </a:r>
          </a:p>
          <a:p>
            <a:pPr eaLnBrk="0" hangingPunct="0"/>
            <a:endParaRPr lang="cs-CZ">
              <a:latin typeface="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111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Calibri</vt:lpstr>
      <vt:lpstr>Arial</vt:lpstr>
      <vt:lpstr>Motiv sady Office</vt:lpstr>
      <vt:lpstr>Rovnice</vt:lpstr>
      <vt:lpstr>Snímek 1</vt:lpstr>
      <vt:lpstr>STŘÍDAVÝ PROUD</vt:lpstr>
      <vt:lpstr>Měření střídavého proudu (napětí)</vt:lpstr>
      <vt:lpstr>Efektivní hodnota proudu (napětí)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STŘÍDAVÝ PROUD</dc:title>
  <dc:creator>Lenovo User</dc:creator>
  <cp:lastModifiedBy>kremlicova</cp:lastModifiedBy>
  <cp:revision>20</cp:revision>
  <dcterms:created xsi:type="dcterms:W3CDTF">2011-02-20T11:35:18Z</dcterms:created>
  <dcterms:modified xsi:type="dcterms:W3CDTF">2013-05-20T12:24:34Z</dcterms:modified>
</cp:coreProperties>
</file>