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9" r:id="rId4"/>
    <p:sldId id="260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8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VY_32_INOVACE_12_Opakování geometrie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Téma:Opakování geometrie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VY_32_INOVACE_12_Opakování geometrie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Téma:Opakování geometrie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3C4079-4B1B-4F98-89ED-379763D12206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2C5C1D-EAE8-420B-976C-561E1B55DEF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Tento list je lepší použít v tištěné podobě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48221985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je určen pro 2. ročník ZŠ, pro výuku </a:t>
            </a:r>
            <a:r>
              <a:rPr lang="cs-CZ" dirty="0" smtClean="0"/>
              <a:t>matematiky</a:t>
            </a:r>
            <a:endParaRPr lang="cs-CZ" dirty="0" smtClean="0"/>
          </a:p>
          <a:p>
            <a:r>
              <a:rPr lang="cs-CZ" dirty="0" smtClean="0"/>
              <a:t>Pomůcky: interaktivní pero, fixy na interaktivní </a:t>
            </a:r>
            <a:r>
              <a:rPr lang="cs-CZ" dirty="0" smtClean="0"/>
              <a:t>tabuli, velké pravítko</a:t>
            </a:r>
            <a:endParaRPr lang="cs-CZ" dirty="0" smtClean="0"/>
          </a:p>
          <a:p>
            <a:r>
              <a:rPr lang="cs-CZ" dirty="0" smtClean="0"/>
              <a:t>Inovace: interaktivní způsob učení</a:t>
            </a:r>
          </a:p>
          <a:p>
            <a:r>
              <a:rPr lang="cs-CZ" dirty="0" smtClean="0"/>
              <a:t>Metodické pokyny: žáci </a:t>
            </a:r>
            <a:r>
              <a:rPr lang="cs-CZ" dirty="0" smtClean="0"/>
              <a:t>pojmenují základní geometrické tvary, rýsují podle instrukcí, měří </a:t>
            </a:r>
            <a:br>
              <a:rPr lang="cs-CZ" dirty="0" smtClean="0"/>
            </a:br>
            <a:r>
              <a:rPr lang="cs-CZ" dirty="0" smtClean="0"/>
              <a:t>a popisují úsečky</a:t>
            </a:r>
          </a:p>
          <a:p>
            <a:r>
              <a:rPr lang="cs-CZ" dirty="0" smtClean="0"/>
              <a:t>Tento </a:t>
            </a:r>
            <a:r>
              <a:rPr lang="cs-CZ" dirty="0" smtClean="0"/>
              <a:t>materiál lze použít také jako opakovací test v tištěné </a:t>
            </a:r>
            <a:r>
              <a:rPr lang="cs-CZ" dirty="0" smtClean="0"/>
              <a:t>podobě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11156"/>
          </a:xfrm>
          <a:solidFill>
            <a:schemeClr val="accent3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Opakování geometrie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12605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b="1" dirty="0" smtClean="0"/>
              <a:t>1. </a:t>
            </a:r>
            <a:r>
              <a:rPr lang="cs-CZ" sz="2000" b="1" dirty="0" smtClean="0"/>
              <a:t>Pojmenuj tyto geometrické tvary: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 </a:t>
            </a:r>
          </a:p>
          <a:p>
            <a:pPr>
              <a:buNone/>
            </a:pPr>
            <a:r>
              <a:rPr lang="cs-CZ" sz="2000" dirty="0" smtClean="0"/>
              <a:t> </a:t>
            </a:r>
          </a:p>
          <a:p>
            <a:pPr>
              <a:buNone/>
            </a:pPr>
            <a:r>
              <a:rPr lang="cs-CZ" sz="2000" dirty="0" smtClean="0"/>
              <a:t>…………………….              …………………...             </a:t>
            </a:r>
            <a:r>
              <a:rPr lang="cs-CZ" sz="2000" dirty="0" smtClean="0"/>
              <a:t>…..………….                    </a:t>
            </a:r>
            <a:r>
              <a:rPr lang="cs-CZ" sz="2000" dirty="0" smtClean="0"/>
              <a:t>……………………      </a:t>
            </a:r>
            <a:endParaRPr lang="cs-CZ" sz="2000" dirty="0" smtClean="0"/>
          </a:p>
          <a:p>
            <a:pPr>
              <a:buNone/>
            </a:pPr>
            <a:endParaRPr lang="cs-CZ" sz="1100" b="1" dirty="0" smtClean="0"/>
          </a:p>
          <a:p>
            <a:pPr>
              <a:buNone/>
            </a:pPr>
            <a:r>
              <a:rPr lang="cs-CZ" sz="2000" b="1" dirty="0" smtClean="0"/>
              <a:t>2. </a:t>
            </a:r>
            <a:r>
              <a:rPr lang="cs-CZ" sz="2000" b="1" dirty="0" smtClean="0"/>
              <a:t>Vyznač body   A, B, C</a:t>
            </a:r>
            <a:endParaRPr lang="cs-CZ" sz="2000" dirty="0" smtClean="0"/>
          </a:p>
          <a:p>
            <a:pPr>
              <a:buNone/>
            </a:pPr>
            <a:r>
              <a:rPr lang="cs-CZ" sz="2000" b="1" dirty="0" smtClean="0"/>
              <a:t>    Narýsuj úsečku   AB</a:t>
            </a:r>
            <a:endParaRPr lang="cs-CZ" sz="2000" dirty="0" smtClean="0"/>
          </a:p>
          <a:p>
            <a:pPr>
              <a:buNone/>
            </a:pPr>
            <a:r>
              <a:rPr lang="cs-CZ" sz="2000" b="1" dirty="0" smtClean="0"/>
              <a:t>    Narýsuj přímku p, která prochází body B, C</a:t>
            </a:r>
            <a:endParaRPr lang="cs-CZ" sz="2000" dirty="0" smtClean="0"/>
          </a:p>
          <a:p>
            <a:pPr>
              <a:buNone/>
            </a:pPr>
            <a:r>
              <a:rPr lang="cs-CZ" sz="2000" b="1" dirty="0" smtClean="0"/>
              <a:t>    Narýsuj úsečku   AC</a:t>
            </a:r>
            <a:endParaRPr lang="cs-CZ" sz="2000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714348" y="1357298"/>
            <a:ext cx="785818" cy="642942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857488" y="1428736"/>
            <a:ext cx="1285884" cy="50006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5143504" y="1214422"/>
            <a:ext cx="720000" cy="7200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286644" y="1214422"/>
            <a:ext cx="720000" cy="720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teflova\AppData\Local\Microsoft\Windows\Temporary Internet Files\Content.IE5\2P21ZRHY\MC90023272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6090" y="212232"/>
            <a:ext cx="1087876" cy="57356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928670"/>
            <a:ext cx="8329642" cy="571504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200" b="1" dirty="0" smtClean="0"/>
              <a:t>3. Z přímek udělej úsečky, změř je </a:t>
            </a:r>
            <a:r>
              <a:rPr lang="cs-CZ" sz="2200" b="1" dirty="0" smtClean="0"/>
              <a:t>a zapiš jejich velikost:</a:t>
            </a:r>
            <a:endParaRPr lang="cs-CZ" sz="2200" dirty="0" smtClean="0"/>
          </a:p>
          <a:p>
            <a:pPr>
              <a:buNone/>
            </a:pPr>
            <a:r>
              <a:rPr lang="cs-CZ" sz="2200" dirty="0" smtClean="0"/>
              <a:t>                                                                                     </a:t>
            </a:r>
            <a:r>
              <a:rPr lang="cs-CZ" sz="2200" dirty="0" smtClean="0"/>
              <a:t>       </a:t>
            </a:r>
            <a:r>
              <a:rPr lang="cs-CZ" sz="2200" dirty="0" smtClean="0"/>
              <a:t>│AB│  =         cm</a:t>
            </a:r>
          </a:p>
          <a:p>
            <a:pPr>
              <a:buNone/>
            </a:pPr>
            <a:r>
              <a:rPr lang="cs-CZ" sz="2200" dirty="0" smtClean="0"/>
              <a:t> </a:t>
            </a:r>
            <a:r>
              <a:rPr lang="cs-CZ" sz="2200" dirty="0" smtClean="0"/>
              <a:t>                                                                                           </a:t>
            </a:r>
            <a:r>
              <a:rPr lang="cs-CZ" sz="2200" dirty="0" smtClean="0"/>
              <a:t>│CD│  =         cm</a:t>
            </a:r>
          </a:p>
          <a:p>
            <a:pPr>
              <a:buNone/>
            </a:pPr>
            <a:r>
              <a:rPr lang="cs-CZ" sz="2200" dirty="0" smtClean="0"/>
              <a:t>                                                                                             │</a:t>
            </a:r>
            <a:r>
              <a:rPr lang="cs-CZ" sz="2200" dirty="0" smtClean="0"/>
              <a:t>EF│  =         </a:t>
            </a:r>
            <a:r>
              <a:rPr lang="cs-CZ" sz="2200" dirty="0" smtClean="0"/>
              <a:t>cm</a:t>
            </a:r>
          </a:p>
          <a:p>
            <a:pPr>
              <a:buNone/>
            </a:pPr>
            <a:r>
              <a:rPr lang="cs-CZ" sz="2200" dirty="0" smtClean="0"/>
              <a:t>                                                                                             </a:t>
            </a:r>
            <a:r>
              <a:rPr lang="cs-CZ" sz="2200" dirty="0" smtClean="0"/>
              <a:t>│GH│  =         </a:t>
            </a:r>
            <a:r>
              <a:rPr lang="cs-CZ" sz="2200" dirty="0" smtClean="0"/>
              <a:t>cm</a:t>
            </a:r>
          </a:p>
          <a:p>
            <a:pPr>
              <a:buNone/>
            </a:pPr>
            <a:endParaRPr lang="cs-CZ" sz="2200" dirty="0" smtClean="0"/>
          </a:p>
          <a:p>
            <a:pPr>
              <a:buNone/>
            </a:pPr>
            <a:r>
              <a:rPr lang="cs-CZ" sz="2200" b="1" dirty="0" smtClean="0"/>
              <a:t>4. Narýsuj </a:t>
            </a:r>
            <a:r>
              <a:rPr lang="cs-CZ" sz="2200" i="1" dirty="0" smtClean="0"/>
              <a:t>přímku </a:t>
            </a:r>
            <a:r>
              <a:rPr lang="cs-CZ" sz="2200" i="1" dirty="0" smtClean="0"/>
              <a:t>p, na ní vyznač body K, </a:t>
            </a:r>
            <a:r>
              <a:rPr lang="cs-CZ" sz="2200" i="1" dirty="0" smtClean="0"/>
              <a:t>M. Mimo </a:t>
            </a:r>
            <a:r>
              <a:rPr lang="cs-CZ" sz="2200" i="1" dirty="0" smtClean="0"/>
              <a:t>přímku vyznač </a:t>
            </a:r>
            <a:r>
              <a:rPr lang="cs-CZ" sz="2200" i="1" dirty="0" smtClean="0"/>
              <a:t/>
            </a:r>
            <a:br>
              <a:rPr lang="cs-CZ" sz="2200" i="1" dirty="0" smtClean="0"/>
            </a:br>
            <a:r>
              <a:rPr lang="cs-CZ" sz="2200" i="1" dirty="0" smtClean="0"/>
              <a:t>bod L. Narýsuj úsečku KL, dále přímku </a:t>
            </a:r>
            <a:r>
              <a:rPr lang="cs-CZ" sz="2200" i="1" dirty="0" smtClean="0"/>
              <a:t>r, která prochází body L, </a:t>
            </a:r>
            <a:r>
              <a:rPr lang="cs-CZ" sz="2200" i="1" dirty="0" smtClean="0"/>
              <a:t>M.</a:t>
            </a:r>
            <a:endParaRPr lang="cs-CZ" sz="22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  <a:solidFill>
            <a:schemeClr val="accent3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Opakování geometrie</a:t>
            </a:r>
            <a:endParaRPr lang="cs-CZ" dirty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928662" y="1643050"/>
            <a:ext cx="3600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1000100" y="2071678"/>
            <a:ext cx="2160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928662" y="2428868"/>
            <a:ext cx="4680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1000100" y="2786058"/>
            <a:ext cx="2160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2" descr="C:\Users\Steflova\AppData\Local\Microsoft\Windows\Temporary Internet Files\Content.IE5\2P21ZRHY\MC90023272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6090" y="283670"/>
            <a:ext cx="1087876" cy="57356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http://microsoft.com</a:t>
            </a:r>
          </a:p>
          <a:p>
            <a:pPr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79</TotalTime>
  <Words>111</Words>
  <Application>Microsoft Office PowerPoint</Application>
  <PresentationFormat>Předvádění na obrazovce (4:3)</PresentationFormat>
  <Paragraphs>33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Anotace</vt:lpstr>
      <vt:lpstr>Opakování geometrie</vt:lpstr>
      <vt:lpstr>Opakování geometrie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Steflova</cp:lastModifiedBy>
  <cp:revision>21</cp:revision>
  <dcterms:created xsi:type="dcterms:W3CDTF">2011-08-21T15:31:45Z</dcterms:created>
  <dcterms:modified xsi:type="dcterms:W3CDTF">2012-03-13T21:28:39Z</dcterms:modified>
</cp:coreProperties>
</file>