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FA7DD-784D-42A9-8B70-A90C08212BA5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7BAC5-F64C-4391-94CF-8D5D1A6C5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A6629-6F43-4719-A3B3-66F6D8CF1DB6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F5A01-684F-446E-A05F-51D4F26968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CA0D8-B647-44AE-A293-585E1EF0A12A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F0B8D-B0F3-4492-B6F3-609ACE885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5AD5C-CE39-4AD8-8916-F7BE83F4CB49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18CD2-0023-4B54-A4D8-FAD6BFF26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323AE-E0E2-4351-8685-C68804A0562B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46F85-B4D5-4B7D-8BEA-5D51C30A06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03A9A-E9AF-421E-9080-C9441D2935EE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6ED27-DA34-4360-96FF-64F685E8E4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E7690-1171-49C1-8F3B-D62368A00EF2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043D7-870C-4020-8336-02475392B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0509F-406E-41DA-A24B-1A5669F36D45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732E5-8822-477A-B575-6C6FAB087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EC548-1DCB-48AF-99BA-C1CA4AD48E2A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3A462-B8C9-4AE7-B920-B785C1E52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F9A9D-2DEF-4B3A-AB24-CA52413B5C67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3C41D-1754-430F-885C-CD3D41B53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3944A-83D3-4E0D-9B89-DB0DC4F7C420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CB2F3-CD41-4D7C-8D3D-2E5F73861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4D004F-9A8A-4ABC-8867-3245A4C1EE24}" type="datetimeFigureOut">
              <a:rPr lang="cs-CZ"/>
              <a:pPr>
                <a:defRPr/>
              </a:pPr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5862C-5343-4DB3-9C23-52159774B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5" descr="LOGO_obdelni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5" name="Group 23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Renata Kremlicová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Transformátor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světelné děje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C000"/>
                </a:solidFill>
              </a:rPr>
              <a:t>STŘÍDAVÝ PROUD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3860800"/>
            <a:ext cx="6656387" cy="1752600"/>
          </a:xfrm>
        </p:spPr>
        <p:txBody>
          <a:bodyPr/>
          <a:lstStyle/>
          <a:p>
            <a:pPr eaLnBrk="1" hangingPunct="1"/>
            <a:r>
              <a:rPr lang="cs-CZ" sz="6600" smtClean="0">
                <a:solidFill>
                  <a:srgbClr val="FFFF00"/>
                </a:solidFill>
              </a:rPr>
              <a:t>TRANSFORMÁTOR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Transformátor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/>
          <a:lstStyle/>
          <a:p>
            <a:pPr eaLnBrk="1" hangingPunct="1"/>
            <a:r>
              <a:rPr lang="cs-CZ" smtClean="0"/>
              <a:t>zařízení, které umožňuje měnit střídavé napětí U</a:t>
            </a:r>
            <a:r>
              <a:rPr lang="cs-CZ" baseline="-25000" smtClean="0"/>
              <a:t>1</a:t>
            </a:r>
            <a:r>
              <a:rPr lang="cs-CZ" smtClean="0"/>
              <a:t> na střídavé napětí U</a:t>
            </a:r>
            <a:r>
              <a:rPr lang="cs-CZ" baseline="-25000" smtClean="0"/>
              <a:t>2</a:t>
            </a:r>
            <a:r>
              <a:rPr lang="cs-CZ" smtClean="0"/>
              <a:t> se stejným kmitočtem, ale jinou hodnotou.</a:t>
            </a:r>
          </a:p>
          <a:p>
            <a:pPr eaLnBrk="1" hangingPunct="1"/>
            <a:r>
              <a:rPr lang="cs-CZ" smtClean="0"/>
              <a:t>využívá jevu elektromagnetické indukce.</a:t>
            </a:r>
          </a:p>
          <a:p>
            <a:pPr eaLnBrk="1" hangingPunct="1"/>
            <a:r>
              <a:rPr lang="cs-CZ" smtClean="0"/>
              <a:t>schematická značka: 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                 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 </a:t>
            </a:r>
          </a:p>
          <a:p>
            <a:pPr eaLnBrk="1" hangingPunct="1"/>
            <a:endParaRPr lang="cs-CZ" smtClean="0"/>
          </a:p>
        </p:txBody>
      </p:sp>
      <p:pic>
        <p:nvPicPr>
          <p:cNvPr id="4" name="Obrázek 3" descr="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3933825"/>
            <a:ext cx="13684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Transformátor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u="sng" smtClean="0"/>
              <a:t>Základní části: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1) primární cívka – cívka, na kterou se připojí 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    vstupní střídavé napětí U</a:t>
            </a:r>
            <a:r>
              <a:rPr lang="cs-CZ" baseline="-25000" smtClean="0"/>
              <a:t>1</a:t>
            </a: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2) sekundární cívka – cívka, ke které se 				        připojuje spotřebič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3) společné jádro z magneticky měkké oceli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Základní části transformátoru</a:t>
            </a:r>
          </a:p>
        </p:txBody>
      </p:sp>
      <p:pic>
        <p:nvPicPr>
          <p:cNvPr id="4" name="Zástupný symbol pro obsah 3" descr="1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916113"/>
            <a:ext cx="7991475" cy="33131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>
                <a:solidFill>
                  <a:srgbClr val="FFC000"/>
                </a:solidFill>
              </a:rPr>
              <a:t>Transformátor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Pro transformaci napětí platí: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i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i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Napětí U</a:t>
            </a:r>
            <a:r>
              <a:rPr lang="cs-CZ" i="1" baseline="-25000" dirty="0" smtClean="0"/>
              <a:t>2</a:t>
            </a:r>
            <a:r>
              <a:rPr lang="cs-CZ" i="1" dirty="0" smtClean="0"/>
              <a:t> na sekundární cívce je tolikrát větší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(menší) než napětí U</a:t>
            </a:r>
            <a:r>
              <a:rPr lang="cs-CZ" i="1" baseline="-25000" dirty="0" smtClean="0"/>
              <a:t>1</a:t>
            </a:r>
            <a:r>
              <a:rPr lang="cs-CZ" i="1" dirty="0" smtClean="0"/>
              <a:t> na primární cívce, kolikrát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je počet závitů sekundární cívky N</a:t>
            </a:r>
            <a:r>
              <a:rPr lang="cs-CZ" i="1" baseline="-25000" dirty="0" smtClean="0"/>
              <a:t>2</a:t>
            </a:r>
            <a:r>
              <a:rPr lang="cs-CZ" i="1" dirty="0" smtClean="0"/>
              <a:t> větší (menší)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než počet závitů primární cívky N</a:t>
            </a:r>
            <a:r>
              <a:rPr lang="cs-CZ" i="1" baseline="-25000" dirty="0" smtClean="0"/>
              <a:t>1</a:t>
            </a:r>
            <a:r>
              <a:rPr lang="cs-CZ" i="1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i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				</a:t>
            </a:r>
            <a:endParaRPr lang="cs-CZ" dirty="0" smtClean="0"/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5508625" y="1700213"/>
          <a:ext cx="1600200" cy="1041400"/>
        </p:xfrm>
        <a:graphic>
          <a:graphicData uri="http://schemas.openxmlformats.org/presentationml/2006/ole">
            <p:oleObj spid="_x0000_s1026" name="Rovnice" r:id="rId3" imgW="1600200" imgH="10411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Transformační poměr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podíl počtu závitů </a:t>
            </a:r>
            <a:r>
              <a:rPr lang="cs-CZ" dirty="0" smtClean="0"/>
              <a:t>sekundární </a:t>
            </a:r>
            <a:r>
              <a:rPr lang="cs-CZ" dirty="0" smtClean="0"/>
              <a:t>cívky N</a:t>
            </a:r>
            <a:r>
              <a:rPr lang="cs-CZ" baseline="-25000" dirty="0" smtClean="0"/>
              <a:t>2</a:t>
            </a:r>
            <a:r>
              <a:rPr lang="cs-CZ" dirty="0" smtClean="0"/>
              <a:t> a primární cívky N</a:t>
            </a:r>
            <a:r>
              <a:rPr lang="cs-CZ" baseline="-25000" dirty="0" smtClean="0"/>
              <a:t>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jestliže je transformační poměr p &gt; 1, výstupní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napětí transformátoru je větší než vstupní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napětí (transformace nahoru)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jestliže je transformační poměr p &lt; 1, výstupní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napětí transformátoru je menší než  vstupní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napětí (transformace dolů)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4284663" y="2133600"/>
          <a:ext cx="1219200" cy="1041400"/>
        </p:xfrm>
        <a:graphic>
          <a:graphicData uri="http://schemas.openxmlformats.org/presentationml/2006/ole">
            <p:oleObj spid="_x0000_s2050" name="Rovnice" r:id="rId3" imgW="1218960" imgH="10411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Využití transformátoru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 změnu napětí při přenosu el. energie na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velké vzdálenosti z míst její výroby do míst spotřeby</a:t>
            </a:r>
          </a:p>
          <a:p>
            <a:pPr eaLnBrk="1" hangingPunct="1"/>
            <a:r>
              <a:rPr lang="cs-CZ" smtClean="0"/>
              <a:t>spotřební elektronika, elektrotechnika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 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00038" y="835025"/>
            <a:ext cx="8543925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800" b="1"/>
              <a:t>Použité zdroje</a:t>
            </a:r>
          </a:p>
          <a:p>
            <a:endParaRPr lang="cs-CZ" sz="2800"/>
          </a:p>
          <a:p>
            <a:r>
              <a:rPr lang="cs-CZ"/>
              <a:t>BOHUNĚK, J., KOLÁŘOVÁ, R. </a:t>
            </a:r>
            <a:r>
              <a:rPr lang="cs-CZ" i="1"/>
              <a:t>Fyzika pro 8.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r>
              <a:rPr lang="cs-CZ"/>
              <a:t>BOHUNĚK, J., KOLÁŘOVÁ, R. </a:t>
            </a:r>
            <a:r>
              <a:rPr lang="cs-CZ" i="1"/>
              <a:t>Fyzika pro 9. ročník základní školy.</a:t>
            </a:r>
            <a:r>
              <a:rPr lang="cs-CZ"/>
              <a:t> Praha: Prometheus, 1999. </a:t>
            </a:r>
          </a:p>
          <a:p>
            <a:r>
              <a:rPr lang="cs-CZ"/>
              <a:t>ISBN 80-7196-149-3</a:t>
            </a:r>
          </a:p>
          <a:p>
            <a:pPr eaLnBrk="0" hangingPunct="0"/>
            <a:endParaRPr lang="cs-CZ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212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Snímek 1</vt:lpstr>
      <vt:lpstr>STŘÍDAVÝ PROUD</vt:lpstr>
      <vt:lpstr>Transformátor</vt:lpstr>
      <vt:lpstr>Transformátor</vt:lpstr>
      <vt:lpstr>Základní části transformátoru</vt:lpstr>
      <vt:lpstr>Transformátor</vt:lpstr>
      <vt:lpstr>Transformační poměr</vt:lpstr>
      <vt:lpstr>Využití transformátoru</vt:lpstr>
      <vt:lpstr>Snímek 9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Lenovo User</dc:creator>
  <cp:lastModifiedBy>Dum</cp:lastModifiedBy>
  <cp:revision>18</cp:revision>
  <dcterms:created xsi:type="dcterms:W3CDTF">2011-02-20T12:41:30Z</dcterms:created>
  <dcterms:modified xsi:type="dcterms:W3CDTF">2013-05-20T12:33:43Z</dcterms:modified>
</cp:coreProperties>
</file>