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5" r:id="rId5"/>
    <p:sldId id="271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834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sz="quarter" idx="13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640883530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20.10.2012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VY_32_INOVACE_85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 a její aplikace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Převádění jednotek délky. Přehled převodů a příklady s následným procvičením.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 učiva a procvičení.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377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5400600" cy="1287016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Jednotky délky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2111888"/>
            <a:ext cx="4104456" cy="4741987"/>
          </a:xfrm>
        </p:spPr>
        <p:txBody>
          <a:bodyPr>
            <a:normAutofit/>
          </a:bodyPr>
          <a:lstStyle/>
          <a:p>
            <a:r>
              <a:rPr lang="cs-CZ" sz="3600" dirty="0"/>
              <a:t>k</a:t>
            </a:r>
            <a:r>
              <a:rPr lang="cs-CZ" sz="3600" dirty="0" smtClean="0"/>
              <a:t>ilometr 	- km</a:t>
            </a:r>
            <a:endParaRPr lang="cs-CZ" sz="3600" dirty="0"/>
          </a:p>
          <a:p>
            <a:r>
              <a:rPr lang="cs-CZ" sz="3600" dirty="0"/>
              <a:t>m</a:t>
            </a:r>
            <a:r>
              <a:rPr lang="cs-CZ" sz="3600" dirty="0" smtClean="0"/>
              <a:t>etr 		- m</a:t>
            </a:r>
            <a:endParaRPr lang="cs-CZ" sz="3600" dirty="0"/>
          </a:p>
          <a:p>
            <a:r>
              <a:rPr lang="cs-CZ" sz="3600" dirty="0" smtClean="0"/>
              <a:t>decimetr 	- dm</a:t>
            </a:r>
            <a:endParaRPr lang="cs-CZ" sz="3600" dirty="0"/>
          </a:p>
          <a:p>
            <a:r>
              <a:rPr lang="cs-CZ" sz="3600" dirty="0" smtClean="0"/>
              <a:t>centimetr </a:t>
            </a:r>
            <a:r>
              <a:rPr lang="cs-CZ" sz="3600" dirty="0"/>
              <a:t> 	</a:t>
            </a:r>
            <a:r>
              <a:rPr lang="cs-CZ" sz="3600" dirty="0" smtClean="0"/>
              <a:t>- cm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ilimetr </a:t>
            </a:r>
            <a:r>
              <a:rPr lang="cs-CZ" sz="3600" dirty="0"/>
              <a:t> </a:t>
            </a:r>
            <a:r>
              <a:rPr lang="cs-CZ" sz="3600" dirty="0" smtClean="0"/>
              <a:t> 	- mm</a:t>
            </a:r>
            <a:endParaRPr lang="cs-CZ" sz="3600" dirty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436096" y="2417890"/>
            <a:ext cx="29362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Měříme: </a:t>
            </a:r>
          </a:p>
          <a:p>
            <a:r>
              <a:rPr lang="cs-CZ" sz="2800" dirty="0" smtClean="0"/>
              <a:t>délku, výšku, </a:t>
            </a:r>
          </a:p>
          <a:p>
            <a:r>
              <a:rPr lang="cs-CZ" sz="2800" dirty="0" smtClean="0"/>
              <a:t>šířku, hloubku, </a:t>
            </a:r>
          </a:p>
          <a:p>
            <a:r>
              <a:rPr lang="cs-CZ" sz="3600" dirty="0" smtClean="0"/>
              <a:t>vzdálenost</a:t>
            </a:r>
            <a:endParaRPr lang="cs-CZ" sz="3600" dirty="0"/>
          </a:p>
        </p:txBody>
      </p:sp>
      <p:pic>
        <p:nvPicPr>
          <p:cNvPr id="9" name="Picture 2" descr="C:\Users\Reditel\AppData\Local\Microsoft\Windows\Temporary Internet Files\Content.IE5\405GLAV3\MC9002960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817881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95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827584" y="332656"/>
            <a:ext cx="7560840" cy="128701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u="sng" dirty="0" smtClean="0"/>
              <a:t>Převody jednotek délky</a:t>
            </a:r>
            <a:endParaRPr lang="cs-CZ" sz="4000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06705" y="1288277"/>
            <a:ext cx="8002598" cy="434794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sz="2800" dirty="0" smtClean="0"/>
              <a:t> . </a:t>
            </a:r>
            <a:r>
              <a:rPr lang="cs-CZ" sz="2800" dirty="0"/>
              <a:t>1 000	</a:t>
            </a:r>
            <a:r>
              <a:rPr lang="cs-CZ" sz="2800" dirty="0" smtClean="0"/>
              <a:t>      </a:t>
            </a:r>
            <a:r>
              <a:rPr lang="cs-CZ" sz="2800" dirty="0"/>
              <a:t>. </a:t>
            </a:r>
            <a:r>
              <a:rPr lang="cs-CZ" sz="2800" dirty="0" smtClean="0"/>
              <a:t>10</a:t>
            </a:r>
            <a:r>
              <a:rPr lang="cs-CZ" sz="2800" dirty="0"/>
              <a:t> </a:t>
            </a:r>
            <a:r>
              <a:rPr lang="cs-CZ" sz="2800" dirty="0" smtClean="0"/>
              <a:t>       </a:t>
            </a:r>
            <a:r>
              <a:rPr lang="cs-CZ" sz="2800" dirty="0"/>
              <a:t>. </a:t>
            </a:r>
            <a:r>
              <a:rPr lang="cs-CZ" sz="2800" dirty="0" smtClean="0"/>
              <a:t>10</a:t>
            </a:r>
            <a:r>
              <a:rPr lang="cs-CZ" sz="2800" dirty="0"/>
              <a:t> </a:t>
            </a:r>
            <a:r>
              <a:rPr lang="cs-CZ" sz="2800" dirty="0" smtClean="0"/>
              <a:t>     . </a:t>
            </a:r>
            <a:r>
              <a:rPr lang="cs-CZ" sz="2800" dirty="0"/>
              <a:t>10</a:t>
            </a:r>
          </a:p>
          <a:p>
            <a:r>
              <a:rPr lang="cs-CZ" sz="3600" dirty="0"/>
              <a:t>km-</a:t>
            </a:r>
            <a:r>
              <a:rPr lang="cs-CZ" sz="3600" dirty="0" smtClean="0"/>
              <a:t>---------m-----dm-----cm-----mm</a:t>
            </a:r>
          </a:p>
          <a:p>
            <a:endParaRPr lang="cs-CZ" dirty="0"/>
          </a:p>
        </p:txBody>
      </p:sp>
      <p:pic>
        <p:nvPicPr>
          <p:cNvPr id="5" name="Picture 2" descr="C:\Users\Reditel\AppData\Local\Microsoft\Windows\Temporary Internet Files\Content.IE5\YEUM0XX8\MC900182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606" y="4813409"/>
            <a:ext cx="2059769" cy="164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1"/>
          <p:cNvSpPr txBox="1">
            <a:spLocks/>
          </p:cNvSpPr>
          <p:nvPr/>
        </p:nvSpPr>
        <p:spPr>
          <a:xfrm>
            <a:off x="611560" y="2996952"/>
            <a:ext cx="8002598" cy="14401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sz="2800" dirty="0" smtClean="0"/>
              <a:t>Když převádíš jednotky zleva doprava (od větších k menším), násobíš danými čísly. 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606705" y="3985317"/>
            <a:ext cx="8002598" cy="1656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sz="2800" dirty="0" smtClean="0"/>
              <a:t>Když však postupuješ zprava doleva (od menších k větším), dělíš.</a:t>
            </a:r>
          </a:p>
          <a:p>
            <a:endParaRPr lang="cs-CZ" dirty="0"/>
          </a:p>
        </p:txBody>
      </p:sp>
      <p:pic>
        <p:nvPicPr>
          <p:cNvPr id="1026" name="Picture 2" descr="C:\Users\Reditel\AppData\Local\Microsoft\Windows\Temporary Internet Files\Content.IE5\H1AWVGRR\MC900441946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1297597" y="2221203"/>
            <a:ext cx="1812925" cy="33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Reditel\AppData\Local\Microsoft\Windows\Temporary Internet Files\Content.IE5\H1AWVGRR\MC900441946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4586300" y="2221203"/>
            <a:ext cx="1812925" cy="33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Reditel\AppData\Local\Microsoft\Windows\Temporary Internet Files\Content.IE5\H1AWVGRR\MC900441946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6090912" y="2221203"/>
            <a:ext cx="1812925" cy="33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Reditel\AppData\Local\Microsoft\Windows\Temporary Internet Files\Content.IE5\H1AWVGRR\MC900441946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2987824" y="2221203"/>
            <a:ext cx="1812925" cy="33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3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827584" y="332656"/>
            <a:ext cx="7560840" cy="128701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u="sng" dirty="0" smtClean="0"/>
              <a:t>Převody jednotek délky</a:t>
            </a:r>
            <a:endParaRPr lang="cs-CZ" sz="4000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11560" y="1484784"/>
            <a:ext cx="8002598" cy="1800200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dirty="0"/>
              <a:t>	 </a:t>
            </a:r>
            <a:r>
              <a:rPr lang="cs-CZ" sz="2400" dirty="0"/>
              <a:t> . 1 000	      . 10        . 10      . 10</a:t>
            </a:r>
          </a:p>
          <a:p>
            <a:r>
              <a:rPr lang="cs-CZ" sz="3200" dirty="0"/>
              <a:t>km----------m-----dm-----cm-----mm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" name="Picture 3" descr="C:\Users\Reditel\AppData\Local\Microsoft\Windows\Temporary Internet Files\Content.IE5\H1AWVGRR\MC90043384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9866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1"/>
          <p:cNvSpPr txBox="1">
            <a:spLocks/>
          </p:cNvSpPr>
          <p:nvPr/>
        </p:nvSpPr>
        <p:spPr>
          <a:xfrm>
            <a:off x="539552" y="2276872"/>
            <a:ext cx="3888432" cy="43388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sz="3600" dirty="0" smtClean="0"/>
              <a:t>1 km = 1 000 m	</a:t>
            </a:r>
          </a:p>
          <a:p>
            <a:r>
              <a:rPr lang="cs-CZ" sz="3600" dirty="0" smtClean="0"/>
              <a:t>1 m   = 10 dm	</a:t>
            </a:r>
          </a:p>
          <a:p>
            <a:r>
              <a:rPr lang="cs-CZ" sz="3600" dirty="0" smtClean="0"/>
              <a:t>1 dm = 10 cm	</a:t>
            </a:r>
          </a:p>
          <a:p>
            <a:r>
              <a:rPr lang="cs-CZ" sz="3600" dirty="0" smtClean="0"/>
              <a:t>1 cm = 10 mm	</a:t>
            </a:r>
            <a:endParaRPr lang="cs-CZ" dirty="0"/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4355976" y="2708920"/>
            <a:ext cx="4392488" cy="46988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endParaRPr lang="cs-CZ" dirty="0" smtClean="0"/>
          </a:p>
          <a:p>
            <a:r>
              <a:rPr lang="cs-CZ" sz="3600" dirty="0"/>
              <a:t>1 km = 100 000 </a:t>
            </a:r>
            <a:r>
              <a:rPr lang="cs-CZ" sz="3600" dirty="0" smtClean="0"/>
              <a:t>cm</a:t>
            </a:r>
            <a:endParaRPr lang="cs-CZ" sz="3600" dirty="0"/>
          </a:p>
          <a:p>
            <a:r>
              <a:rPr lang="cs-CZ" sz="3600" dirty="0"/>
              <a:t>1 m   = 100 cm</a:t>
            </a:r>
          </a:p>
          <a:p>
            <a:r>
              <a:rPr lang="cs-CZ" sz="3600" dirty="0"/>
              <a:t>1 km = 10 000 dm</a:t>
            </a:r>
          </a:p>
          <a:p>
            <a:r>
              <a:rPr lang="cs-CZ" sz="3600" dirty="0"/>
              <a:t>1 km = ? mm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31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01408" cy="492972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4400" dirty="0" smtClean="0"/>
          </a:p>
          <a:p>
            <a:pPr marL="45720" indent="0">
              <a:buNone/>
            </a:pPr>
            <a:endParaRPr lang="cs-CZ" sz="4400" dirty="0"/>
          </a:p>
          <a:p>
            <a:pPr marL="45720" indent="0">
              <a:buNone/>
            </a:pPr>
            <a:r>
              <a:rPr lang="cs-CZ" sz="5400" dirty="0" smtClean="0"/>
              <a:t>1 km = 1 000 000 mm</a:t>
            </a:r>
          </a:p>
          <a:p>
            <a:pPr marL="45720" indent="0">
              <a:buNone/>
            </a:pPr>
            <a:endParaRPr lang="cs-CZ" sz="5400" dirty="0"/>
          </a:p>
          <a:p>
            <a:pPr marL="45720" indent="0">
              <a:buNone/>
            </a:pPr>
            <a:r>
              <a:rPr lang="cs-CZ" sz="5400" dirty="0" smtClean="0"/>
              <a:t>			</a:t>
            </a:r>
            <a:endParaRPr lang="cs-CZ" sz="5400" dirty="0"/>
          </a:p>
        </p:txBody>
      </p:sp>
      <p:pic>
        <p:nvPicPr>
          <p:cNvPr id="1026" name="Picture 2" descr="C:\Users\Reditel\AppData\Local\Microsoft\Windows\Temporary Internet Files\Content.IE5\PTADW41Y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2333">
            <a:off x="1115617" y="4318553"/>
            <a:ext cx="1066045" cy="104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Reditel\AppData\Local\Microsoft\Windows\Temporary Internet Files\Content.IE5\PTADW41Y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2333">
            <a:off x="2273303" y="4145969"/>
            <a:ext cx="1066045" cy="104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Reditel\AppData\Local\Microsoft\Windows\Temporary Internet Files\Content.IE5\PTADW41Y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2333">
            <a:off x="3463227" y="4003635"/>
            <a:ext cx="1066045" cy="104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Reditel\AppData\Local\Microsoft\Windows\Temporary Internet Files\Content.IE5\PTADW41Y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2333">
            <a:off x="4635773" y="3859620"/>
            <a:ext cx="1066045" cy="104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Reditel\AppData\Local\Microsoft\Windows\Temporary Internet Files\Content.IE5\PTADW41Y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2333">
            <a:off x="5787901" y="3715604"/>
            <a:ext cx="1066045" cy="104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Reditel\AppData\Local\Microsoft\Windows\Temporary Internet Files\Content.IE5\PTADW41Y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2333">
            <a:off x="6940028" y="3582550"/>
            <a:ext cx="1066045" cy="104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Reditel\AppData\Local\Microsoft\Windows\Temporary Internet Files\Content.IE5\PTADW41Y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2333">
            <a:off x="8067952" y="3406899"/>
            <a:ext cx="1066045" cy="104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Reditel\AppData\Local\Microsoft\Windows\Temporary Internet Files\Content.IE5\PTADW41Y\MC9002909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2333">
            <a:off x="-44746" y="4454671"/>
            <a:ext cx="1066045" cy="104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06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827584" y="332656"/>
            <a:ext cx="7560840" cy="128701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u="sng" dirty="0" smtClean="0"/>
              <a:t>Převody jednotek délky</a:t>
            </a:r>
            <a:endParaRPr lang="cs-CZ" sz="4000" u="sng" dirty="0"/>
          </a:p>
        </p:txBody>
      </p:sp>
      <p:pic>
        <p:nvPicPr>
          <p:cNvPr id="3074" name="Picture 2" descr="C:\Users\Reditel\AppData\Local\Microsoft\Windows\Temporary Internet Files\Content.IE5\405GLAV3\MC9002960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927" y="5064071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1"/>
          <p:cNvSpPr txBox="1">
            <a:spLocks/>
          </p:cNvSpPr>
          <p:nvPr/>
        </p:nvSpPr>
        <p:spPr>
          <a:xfrm>
            <a:off x="401575" y="1548723"/>
            <a:ext cx="4320480" cy="2160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1 km = 	  m	</a:t>
            </a:r>
          </a:p>
          <a:p>
            <a:r>
              <a:rPr lang="cs-CZ" sz="3600" dirty="0" smtClean="0"/>
              <a:t>1 m   = </a:t>
            </a:r>
            <a:r>
              <a:rPr lang="cs-CZ" sz="3600" dirty="0"/>
              <a:t> </a:t>
            </a:r>
            <a:r>
              <a:rPr lang="cs-CZ" sz="3600" dirty="0" smtClean="0"/>
              <a:t>     dm	 </a:t>
            </a:r>
          </a:p>
          <a:p>
            <a:r>
              <a:rPr lang="cs-CZ" sz="3600" dirty="0" smtClean="0"/>
              <a:t>1 dm =	</a:t>
            </a:r>
            <a:r>
              <a:rPr lang="cs-CZ" sz="3600" dirty="0"/>
              <a:t> </a:t>
            </a:r>
            <a:r>
              <a:rPr lang="cs-CZ" sz="3600" dirty="0" smtClean="0"/>
              <a:t>     cm	</a:t>
            </a:r>
            <a:endParaRPr lang="cs-CZ" dirty="0"/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4139952" y="1589651"/>
            <a:ext cx="4680520" cy="2592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/>
              <a:t>1 km = </a:t>
            </a:r>
            <a:r>
              <a:rPr lang="cs-CZ" sz="3600" dirty="0" smtClean="0"/>
              <a:t>		cm</a:t>
            </a:r>
            <a:endParaRPr lang="cs-CZ" sz="3600" dirty="0"/>
          </a:p>
          <a:p>
            <a:r>
              <a:rPr lang="cs-CZ" sz="3600" dirty="0"/>
              <a:t>1 m   = </a:t>
            </a:r>
            <a:r>
              <a:rPr lang="cs-CZ" sz="3600" dirty="0" smtClean="0"/>
              <a:t>	    cm</a:t>
            </a:r>
            <a:endParaRPr lang="cs-CZ" sz="3600" dirty="0"/>
          </a:p>
          <a:p>
            <a:r>
              <a:rPr lang="cs-CZ" sz="3600" dirty="0"/>
              <a:t>1 km = </a:t>
            </a:r>
            <a:r>
              <a:rPr lang="cs-CZ" sz="3600" dirty="0" smtClean="0"/>
              <a:t>	    dm	</a:t>
            </a:r>
            <a:endParaRPr lang="cs-CZ" dirty="0"/>
          </a:p>
        </p:txBody>
      </p:sp>
      <p:sp>
        <p:nvSpPr>
          <p:cNvPr id="9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38653" y="3861048"/>
            <a:ext cx="8002598" cy="21602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80 m = 	   cm    7 km = 	     dm</a:t>
            </a:r>
          </a:p>
          <a:p>
            <a:r>
              <a:rPr lang="cs-CZ" sz="3600" dirty="0" smtClean="0"/>
              <a:t>420 000 000 cm = 		km </a:t>
            </a:r>
          </a:p>
          <a:p>
            <a:r>
              <a:rPr lang="cs-CZ" sz="3600" dirty="0" smtClean="0"/>
              <a:t>675 000 dm = 		 m</a:t>
            </a:r>
            <a:endParaRPr lang="cs-CZ" sz="3600" dirty="0"/>
          </a:p>
          <a:p>
            <a:endParaRPr lang="cs-CZ" dirty="0"/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2175975" y="1592939"/>
            <a:ext cx="1800200" cy="1008112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1100" dirty="0" smtClean="0"/>
              <a:t>1 000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2339752" y="2255860"/>
            <a:ext cx="1140327" cy="833665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1100" dirty="0" smtClean="0"/>
              <a:t>10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339752" y="3077881"/>
            <a:ext cx="1140327" cy="833665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1100" dirty="0" smtClean="0"/>
              <a:t>10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5960589" y="1620412"/>
            <a:ext cx="1896221" cy="62646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4400" dirty="0" smtClean="0"/>
              <a:t>100 000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6296973" y="2358134"/>
            <a:ext cx="1152128" cy="741193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4400" dirty="0" smtClean="0"/>
              <a:t>100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5924927" y="3067605"/>
            <a:ext cx="1896221" cy="62646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4400" dirty="0" smtClean="0"/>
              <a:t>10 000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961804" y="3972261"/>
            <a:ext cx="1896221" cy="62646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4400" dirty="0"/>
              <a:t>8</a:t>
            </a:r>
            <a:r>
              <a:rPr lang="cs-CZ" sz="14400" dirty="0" smtClean="0"/>
              <a:t> 000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5773194" y="3959332"/>
            <a:ext cx="1896221" cy="62646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4400" dirty="0"/>
              <a:t>7</a:t>
            </a:r>
            <a:r>
              <a:rPr lang="cs-CZ" sz="14400" dirty="0" smtClean="0"/>
              <a:t>0 000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4219943" y="4598726"/>
            <a:ext cx="1896221" cy="62646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4400" dirty="0" smtClean="0"/>
              <a:t>4 200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3271833" y="5377303"/>
            <a:ext cx="1896221" cy="62646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4400" dirty="0" smtClean="0"/>
              <a:t>67 500</a:t>
            </a:r>
            <a:r>
              <a:rPr lang="cs-CZ" sz="3600" dirty="0" smtClean="0"/>
              <a:t>	</a:t>
            </a:r>
          </a:p>
          <a:p>
            <a:pPr marL="45720" indent="0">
              <a:buNone/>
            </a:pPr>
            <a:r>
              <a:rPr lang="cs-CZ" sz="3600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2792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827584" y="332656"/>
            <a:ext cx="7560840" cy="128701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u="sng" dirty="0" smtClean="0"/>
              <a:t>Převody jednotek délky</a:t>
            </a:r>
            <a:endParaRPr lang="cs-CZ" sz="4000" u="sng" dirty="0"/>
          </a:p>
        </p:txBody>
      </p:sp>
      <p:pic>
        <p:nvPicPr>
          <p:cNvPr id="1027" name="Picture 3" descr="C:\Users\Reditel\AppData\Local\Microsoft\Windows\Temporary Internet Files\Content.IE5\H1AWVGRR\MC90043384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065" y="3212976"/>
            <a:ext cx="2296624" cy="229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1"/>
          <p:cNvSpPr txBox="1">
            <a:spLocks/>
          </p:cNvSpPr>
          <p:nvPr/>
        </p:nvSpPr>
        <p:spPr>
          <a:xfrm>
            <a:off x="611560" y="1772816"/>
            <a:ext cx="3168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3 km =         m</a:t>
            </a:r>
            <a:endParaRPr lang="cs-CZ" sz="3200" dirty="0"/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123728" y="1772816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3 000  </a:t>
            </a:r>
            <a:endParaRPr lang="cs-CZ" sz="3200" dirty="0"/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651756" y="2420888"/>
            <a:ext cx="2943944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5 m =      dm</a:t>
            </a:r>
            <a:endParaRPr lang="cs-CZ" sz="3200" dirty="0"/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2123728" y="2420888"/>
            <a:ext cx="1694227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50  </a:t>
            </a:r>
            <a:endParaRPr lang="cs-CZ" sz="3200" dirty="0"/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651756" y="2996952"/>
            <a:ext cx="2943944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/>
              <a:t>9</a:t>
            </a:r>
            <a:r>
              <a:rPr lang="cs-CZ" sz="3200" dirty="0" smtClean="0"/>
              <a:t> m =      cm</a:t>
            </a:r>
            <a:endParaRPr lang="cs-CZ" sz="3200" dirty="0"/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1939516" y="2978933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900 </a:t>
            </a:r>
            <a:endParaRPr lang="cs-CZ" sz="3200" dirty="0"/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611560" y="3573016"/>
            <a:ext cx="3168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6 dm =      cm</a:t>
            </a:r>
            <a:endParaRPr lang="cs-CZ" sz="3200" dirty="0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195736" y="3608986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60</a:t>
            </a:r>
            <a:endParaRPr lang="cs-CZ" sz="3200" dirty="0"/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611560" y="4077072"/>
            <a:ext cx="4104456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6 km =            dm</a:t>
            </a:r>
            <a:endParaRPr lang="cs-CZ" sz="3200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2051720" y="4113042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 60 000  </a:t>
            </a:r>
            <a:endParaRPr lang="cs-CZ" sz="3200" dirty="0"/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611560" y="4653136"/>
            <a:ext cx="377622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10 m =         cm</a:t>
            </a:r>
            <a:endParaRPr lang="cs-CZ" sz="3200" dirty="0"/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2051720" y="4689106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1 000</a:t>
            </a:r>
            <a:endParaRPr lang="cs-CZ" sz="3200" dirty="0"/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4139952" y="2246602"/>
            <a:ext cx="4168080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1 km =           dm</a:t>
            </a:r>
            <a:endParaRPr lang="cs-CZ" sz="3200" dirty="0"/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5652120" y="2276872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10 000</a:t>
            </a:r>
            <a:endParaRPr lang="cs-CZ" sz="3200" dirty="0"/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4139952" y="1758978"/>
            <a:ext cx="4168080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/>
              <a:t>4</a:t>
            </a:r>
            <a:r>
              <a:rPr lang="cs-CZ" sz="3200" dirty="0" smtClean="0"/>
              <a:t> km =             cm</a:t>
            </a:r>
            <a:endParaRPr lang="cs-CZ" sz="3200" dirty="0"/>
          </a:p>
        </p:txBody>
      </p:sp>
      <p:sp>
        <p:nvSpPr>
          <p:cNvPr id="23" name="Zástupný symbol pro obsah 1"/>
          <p:cNvSpPr txBox="1">
            <a:spLocks/>
          </p:cNvSpPr>
          <p:nvPr/>
        </p:nvSpPr>
        <p:spPr>
          <a:xfrm>
            <a:off x="5678760" y="1705247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400 000</a:t>
            </a:r>
            <a:endParaRPr lang="cs-CZ" sz="3200" dirty="0"/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611560" y="5315394"/>
            <a:ext cx="5824264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580 000 000 cm =           km</a:t>
            </a:r>
            <a:endParaRPr lang="cs-CZ" sz="3200" dirty="0"/>
          </a:p>
        </p:txBody>
      </p: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4211960" y="5337178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5 800</a:t>
            </a:r>
            <a:endParaRPr lang="cs-CZ" sz="3200" dirty="0"/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633050" y="5872955"/>
            <a:ext cx="6616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828 000  </a:t>
            </a:r>
            <a:r>
              <a:rPr lang="cs-CZ" sz="3200" dirty="0"/>
              <a:t>d</a:t>
            </a:r>
            <a:r>
              <a:rPr lang="cs-CZ" sz="3200" dirty="0" smtClean="0"/>
              <a:t>m =             m</a:t>
            </a:r>
            <a:endParaRPr lang="cs-CZ" sz="3200" dirty="0"/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3618069" y="5910956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82 800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416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4" grpId="0"/>
      <p:bldP spid="25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827584" y="332656"/>
            <a:ext cx="7560840" cy="128701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800" u="sng" dirty="0" smtClean="0"/>
              <a:t>Převody jednotek délky</a:t>
            </a:r>
            <a:endParaRPr lang="cs-CZ" sz="4000" u="sng" dirty="0"/>
          </a:p>
        </p:txBody>
      </p:sp>
      <p:pic>
        <p:nvPicPr>
          <p:cNvPr id="5" name="Picture 2" descr="C:\Users\Reditel\AppData\Local\Microsoft\Windows\Temporary Internet Files\Content.IE5\YEUM0XX8\MC900182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753" y="2132856"/>
            <a:ext cx="2059769" cy="164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1"/>
          <p:cNvSpPr txBox="1">
            <a:spLocks/>
          </p:cNvSpPr>
          <p:nvPr/>
        </p:nvSpPr>
        <p:spPr>
          <a:xfrm>
            <a:off x="683568" y="1628258"/>
            <a:ext cx="6616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 km =         m</a:t>
            </a:r>
            <a:endParaRPr lang="cs-CZ" sz="3200" dirty="0"/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195736" y="1628800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4 000</a:t>
            </a:r>
            <a:endParaRPr lang="cs-CZ" sz="3200" dirty="0"/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683568" y="2163580"/>
            <a:ext cx="6616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/>
              <a:t>9</a:t>
            </a:r>
            <a:r>
              <a:rPr lang="cs-CZ" sz="3200" dirty="0" smtClean="0"/>
              <a:t> km =             cm</a:t>
            </a:r>
            <a:endParaRPr lang="cs-CZ" sz="3200" dirty="0"/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2195736" y="2204864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900 000</a:t>
            </a:r>
            <a:endParaRPr lang="cs-CZ" sz="3200" dirty="0"/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683568" y="2647640"/>
            <a:ext cx="6616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2 500 m =             dm</a:t>
            </a:r>
            <a:endParaRPr lang="cs-CZ" sz="3200" dirty="0"/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940573" y="2618927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25 000</a:t>
            </a:r>
            <a:endParaRPr lang="cs-CZ" sz="3200" dirty="0"/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660309" y="3148969"/>
            <a:ext cx="6616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428 dm =           cm</a:t>
            </a:r>
            <a:endParaRPr lang="cs-CZ" sz="3200" dirty="0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699792" y="3183565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4 280</a:t>
            </a:r>
            <a:endParaRPr lang="cs-CZ" sz="3200" dirty="0"/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683568" y="3615647"/>
            <a:ext cx="6616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81 cm =         mm</a:t>
            </a:r>
            <a:endParaRPr lang="cs-CZ" sz="3200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2575147" y="3645024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810</a:t>
            </a:r>
            <a:endParaRPr lang="cs-CZ" sz="3200" dirty="0"/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686520" y="4077106"/>
            <a:ext cx="6616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180 000 000 mm =             m</a:t>
            </a:r>
            <a:endParaRPr lang="cs-CZ" sz="3200" dirty="0"/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4323569" y="4089513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180 000</a:t>
            </a:r>
            <a:endParaRPr lang="cs-CZ" sz="3200" dirty="0"/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683568" y="4581128"/>
            <a:ext cx="6616352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6 750 000 m =          km</a:t>
            </a:r>
            <a:endParaRPr lang="cs-CZ" sz="3200" dirty="0"/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3563888" y="4617098"/>
            <a:ext cx="1656184" cy="828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3200" dirty="0" smtClean="0"/>
              <a:t>6 750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3608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9217024" cy="5544616"/>
          </a:xfrm>
        </p:spPr>
        <p:txBody>
          <a:bodyPr/>
          <a:lstStyle/>
          <a:p>
            <a:r>
              <a:rPr lang="cs-CZ" sz="2800" dirty="0" smtClean="0"/>
              <a:t>Obrázky z: </a:t>
            </a:r>
          </a:p>
          <a:p>
            <a:pPr marL="45720" indent="0">
              <a:buNone/>
            </a:pPr>
            <a:r>
              <a:rPr lang="cs-CZ" sz="2800" dirty="0" smtClean="0"/>
              <a:t>  Galerie </a:t>
            </a:r>
            <a:r>
              <a:rPr lang="cs-CZ" sz="2800" dirty="0"/>
              <a:t>MS Office – URL: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46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445</TotalTime>
  <Words>291</Words>
  <Application>Microsoft Office PowerPoint</Application>
  <PresentationFormat>Předvádění na obrazovce (4:3)</PresentationFormat>
  <Paragraphs>131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Jednotky délky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48</cp:revision>
  <dcterms:created xsi:type="dcterms:W3CDTF">2012-10-06T13:39:58Z</dcterms:created>
  <dcterms:modified xsi:type="dcterms:W3CDTF">2013-02-17T11:06:48Z</dcterms:modified>
</cp:coreProperties>
</file>