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handoutMasterIdLst>
    <p:handoutMasterId r:id="rId33"/>
  </p:handoutMasterIdLst>
  <p:sldIdLst>
    <p:sldId id="311" r:id="rId2"/>
    <p:sldId id="312" r:id="rId3"/>
    <p:sldId id="313" r:id="rId4"/>
    <p:sldId id="260" r:id="rId5"/>
    <p:sldId id="265" r:id="rId6"/>
    <p:sldId id="274" r:id="rId7"/>
    <p:sldId id="281" r:id="rId8"/>
    <p:sldId id="315" r:id="rId9"/>
    <p:sldId id="283" r:id="rId10"/>
    <p:sldId id="285" r:id="rId11"/>
    <p:sldId id="284" r:id="rId12"/>
    <p:sldId id="286" r:id="rId13"/>
    <p:sldId id="287" r:id="rId14"/>
    <p:sldId id="288" r:id="rId15"/>
    <p:sldId id="289" r:id="rId16"/>
    <p:sldId id="291" r:id="rId17"/>
    <p:sldId id="290" r:id="rId18"/>
    <p:sldId id="292" r:id="rId19"/>
    <p:sldId id="293" r:id="rId20"/>
    <p:sldId id="294" r:id="rId21"/>
    <p:sldId id="295" r:id="rId22"/>
    <p:sldId id="296" r:id="rId23"/>
    <p:sldId id="297" r:id="rId24"/>
    <p:sldId id="298" r:id="rId25"/>
    <p:sldId id="299" r:id="rId26"/>
    <p:sldId id="300" r:id="rId27"/>
    <p:sldId id="301" r:id="rId28"/>
    <p:sldId id="304" r:id="rId29"/>
    <p:sldId id="302" r:id="rId30"/>
    <p:sldId id="314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7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48" d="100"/>
          <a:sy n="48" d="100"/>
        </p:scale>
        <p:origin x="-238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E3281F-2584-4FE5-B503-467C265EF7E1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BFBC4F-1B9D-4234-8043-CC6744FE985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01242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7002A7-6E7B-473D-B472-55FE8BBDBB61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2A2F30-CCCF-4A1B-9734-FF068B21F8B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6152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2A2F30-CCCF-4A1B-9734-FF068B21F8BC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71851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27846C-E3F0-4BCC-825F-77F7BC65B687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5.xml"/><Relationship Id="rId18" Type="http://schemas.openxmlformats.org/officeDocument/2006/relationships/slide" Target="slide19.xml"/><Relationship Id="rId3" Type="http://schemas.openxmlformats.org/officeDocument/2006/relationships/slide" Target="slide6.xml"/><Relationship Id="rId21" Type="http://schemas.openxmlformats.org/officeDocument/2006/relationships/slide" Target="slide25.xml"/><Relationship Id="rId7" Type="http://schemas.openxmlformats.org/officeDocument/2006/relationships/slide" Target="slide7.xml"/><Relationship Id="rId12" Type="http://schemas.openxmlformats.org/officeDocument/2006/relationships/slide" Target="slide13.xml"/><Relationship Id="rId17" Type="http://schemas.openxmlformats.org/officeDocument/2006/relationships/slide" Target="slide18.xml"/><Relationship Id="rId2" Type="http://schemas.openxmlformats.org/officeDocument/2006/relationships/slide" Target="slide5.xml"/><Relationship Id="rId16" Type="http://schemas.openxmlformats.org/officeDocument/2006/relationships/slide" Target="slide17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0.xml"/><Relationship Id="rId11" Type="http://schemas.openxmlformats.org/officeDocument/2006/relationships/slide" Target="slide12.xml"/><Relationship Id="rId24" Type="http://schemas.openxmlformats.org/officeDocument/2006/relationships/slide" Target="slide24.xml"/><Relationship Id="rId5" Type="http://schemas.openxmlformats.org/officeDocument/2006/relationships/slide" Target="slide14.xml"/><Relationship Id="rId15" Type="http://schemas.openxmlformats.org/officeDocument/2006/relationships/slide" Target="slide28.xml"/><Relationship Id="rId23" Type="http://schemas.openxmlformats.org/officeDocument/2006/relationships/slide" Target="slide27.xml"/><Relationship Id="rId10" Type="http://schemas.openxmlformats.org/officeDocument/2006/relationships/slide" Target="slide22.xml"/><Relationship Id="rId19" Type="http://schemas.openxmlformats.org/officeDocument/2006/relationships/slide" Target="slide20.xml"/><Relationship Id="rId4" Type="http://schemas.openxmlformats.org/officeDocument/2006/relationships/slide" Target="slide8.xml"/><Relationship Id="rId9" Type="http://schemas.openxmlformats.org/officeDocument/2006/relationships/slide" Target="slide21.xml"/><Relationship Id="rId14" Type="http://schemas.openxmlformats.org/officeDocument/2006/relationships/slide" Target="slide16.xml"/><Relationship Id="rId22" Type="http://schemas.openxmlformats.org/officeDocument/2006/relationships/slide" Target="slide2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slide" Target="slide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6.3.2013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4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VY_32_INOVACE_1C_AJ8_12_Procvičování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nepravidelných sloves III	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Procvičování nepravidelných sloves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irregular verbs, past tense, past participle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9475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2185214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400" dirty="0" smtClean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Procvičování nepravidelných sloves formou soutěže.</a:t>
            </a:r>
          </a:p>
          <a:p>
            <a:pPr>
              <a:defRPr/>
            </a:pPr>
            <a:r>
              <a:rPr lang="cs-CZ" sz="2400" dirty="0" smtClean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Practise of irregular verbs in a form of a contest.</a:t>
            </a: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552" y="4869160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Soutěží 2 týmy. Žáci mohou odpovídat ústně či písemně pouze do zvukového signálu.Po </a:t>
            </a:r>
            <a:r>
              <a:rPr lang="cs-CZ" b="1" dirty="0" smtClean="0"/>
              <a:t>kliknutí na smajlíky</a:t>
            </a:r>
            <a:r>
              <a:rPr lang="cs-CZ" dirty="0" smtClean="0"/>
              <a:t> vyjádříte úspěšnost odpovědi, po </a:t>
            </a:r>
            <a:r>
              <a:rPr lang="cs-CZ" b="1" dirty="0" smtClean="0"/>
              <a:t>kliknutí </a:t>
            </a:r>
            <a:r>
              <a:rPr lang="cs-CZ" dirty="0" smtClean="0"/>
              <a:t>kdekoliv</a:t>
            </a:r>
            <a:r>
              <a:rPr lang="cs-CZ" b="1" dirty="0" smtClean="0"/>
              <a:t> </a:t>
            </a:r>
          </a:p>
          <a:p>
            <a:r>
              <a:rPr lang="cs-CZ" b="1" dirty="0" smtClean="0"/>
              <a:t>v poli </a:t>
            </a:r>
            <a:r>
              <a:rPr lang="cs-CZ" dirty="0" smtClean="0"/>
              <a:t>se objeví pod modrým obdélníkem správná odpověď. Pokud se nebude jednat o soutěž, a nebudete udělovat body, tlačítkem „back“ se vrátíte na herní pole.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586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916832"/>
            <a:ext cx="9143999" cy="1846659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defRPr/>
            </a:pP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Opakování</a:t>
            </a:r>
          </a:p>
          <a:p>
            <a:pPr algn="ctr">
              <a:defRPr/>
            </a:pP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nepravidelných sloves III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8723" y="306896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Revision of irregular </a:t>
            </a:r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verbs</a:t>
            </a: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III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Uživatel\AppData\Local\Microsoft\Windows\Temporary Internet Files\Content.IE5\DWOS2QTF\MP9004237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98" y="4134566"/>
            <a:ext cx="3790746" cy="2558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P491G3CX\MP9004237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134565"/>
            <a:ext cx="2647172" cy="2673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P491G3CX\MP90042281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5324" y="215854"/>
            <a:ext cx="2395148" cy="1598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P491G3CX\MC900404657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08991">
            <a:off x="85864" y="301012"/>
            <a:ext cx="2567211" cy="2673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0774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bdélník 28">
            <a:hlinkClick r:id="rId2" action="ppaction://hlinksldjump"/>
          </p:cNvPr>
          <p:cNvSpPr/>
          <p:nvPr/>
        </p:nvSpPr>
        <p:spPr>
          <a:xfrm>
            <a:off x="251520" y="47667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0" name="Obdélník 29">
            <a:hlinkClick r:id="rId3" action="ppaction://hlinksldjump"/>
          </p:cNvPr>
          <p:cNvSpPr/>
          <p:nvPr/>
        </p:nvSpPr>
        <p:spPr>
          <a:xfrm>
            <a:off x="1763688" y="47667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1" name="Obdélník 30">
            <a:hlinkClick r:id="rId4" action="ppaction://hlinksldjump"/>
          </p:cNvPr>
          <p:cNvSpPr/>
          <p:nvPr/>
        </p:nvSpPr>
        <p:spPr>
          <a:xfrm>
            <a:off x="4658235" y="47667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2" name="Obdélník 31">
            <a:hlinkClick r:id="rId5" action="ppaction://hlinksldjump"/>
          </p:cNvPr>
          <p:cNvSpPr/>
          <p:nvPr/>
        </p:nvSpPr>
        <p:spPr>
          <a:xfrm>
            <a:off x="6084168" y="47667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3" name="Obdélník 32">
            <a:hlinkClick r:id="rId6" action="ppaction://hlinksldjump"/>
          </p:cNvPr>
          <p:cNvSpPr/>
          <p:nvPr/>
        </p:nvSpPr>
        <p:spPr>
          <a:xfrm>
            <a:off x="7596336" y="47667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34" name="Obdélník 33">
            <a:hlinkClick r:id="rId7" action="ppaction://hlinksldjump"/>
          </p:cNvPr>
          <p:cNvSpPr/>
          <p:nvPr/>
        </p:nvSpPr>
        <p:spPr>
          <a:xfrm>
            <a:off x="3203848" y="47667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5" name="Obdélník 34">
            <a:hlinkClick r:id="rId8" action="ppaction://hlinksldjump"/>
          </p:cNvPr>
          <p:cNvSpPr/>
          <p:nvPr/>
        </p:nvSpPr>
        <p:spPr>
          <a:xfrm>
            <a:off x="251520" y="191683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7</a:t>
            </a:r>
          </a:p>
        </p:txBody>
      </p:sp>
      <p:sp>
        <p:nvSpPr>
          <p:cNvPr id="36" name="Obdélník 35">
            <a:hlinkClick r:id="rId9" action="ppaction://hlinksldjump"/>
          </p:cNvPr>
          <p:cNvSpPr/>
          <p:nvPr/>
        </p:nvSpPr>
        <p:spPr>
          <a:xfrm>
            <a:off x="6119736" y="335699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37" name="Obdélník 36">
            <a:hlinkClick r:id="rId10" action="ppaction://hlinksldjump"/>
          </p:cNvPr>
          <p:cNvSpPr/>
          <p:nvPr/>
        </p:nvSpPr>
        <p:spPr>
          <a:xfrm>
            <a:off x="7596336" y="335699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38" name="Obdélník 37">
            <a:hlinkClick r:id="rId11" action="ppaction://hlinksldjump"/>
          </p:cNvPr>
          <p:cNvSpPr/>
          <p:nvPr/>
        </p:nvSpPr>
        <p:spPr>
          <a:xfrm>
            <a:off x="1763688" y="191683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8</a:t>
            </a:r>
          </a:p>
        </p:txBody>
      </p:sp>
      <p:sp>
        <p:nvSpPr>
          <p:cNvPr id="39" name="Obdélník 38">
            <a:hlinkClick r:id="rId12" action="ppaction://hlinksldjump"/>
          </p:cNvPr>
          <p:cNvSpPr/>
          <p:nvPr/>
        </p:nvSpPr>
        <p:spPr>
          <a:xfrm>
            <a:off x="3203848" y="191683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40" name="Obdélník 39">
            <a:hlinkClick r:id="rId5" action="ppaction://hlinksldjump"/>
          </p:cNvPr>
          <p:cNvSpPr/>
          <p:nvPr/>
        </p:nvSpPr>
        <p:spPr>
          <a:xfrm>
            <a:off x="4644008" y="191683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41" name="Obdélník 40">
            <a:hlinkClick r:id="rId13" action="ppaction://hlinksldjump"/>
          </p:cNvPr>
          <p:cNvSpPr/>
          <p:nvPr/>
        </p:nvSpPr>
        <p:spPr>
          <a:xfrm>
            <a:off x="6084168" y="191683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42" name="Obdélník 41">
            <a:hlinkClick r:id="rId14" action="ppaction://hlinksldjump"/>
          </p:cNvPr>
          <p:cNvSpPr/>
          <p:nvPr/>
        </p:nvSpPr>
        <p:spPr>
          <a:xfrm>
            <a:off x="7596336" y="191683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43" name="Obdélník 42">
            <a:hlinkClick r:id="rId15" action="ppaction://hlinksldjump"/>
          </p:cNvPr>
          <p:cNvSpPr/>
          <p:nvPr/>
        </p:nvSpPr>
        <p:spPr>
          <a:xfrm>
            <a:off x="7596336" y="479715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44" name="Obdélník 43">
            <a:hlinkClick r:id="rId16" action="ppaction://hlinksldjump"/>
          </p:cNvPr>
          <p:cNvSpPr/>
          <p:nvPr/>
        </p:nvSpPr>
        <p:spPr>
          <a:xfrm>
            <a:off x="251520" y="335699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45" name="Obdélník 44">
            <a:hlinkClick r:id="rId17" action="ppaction://hlinksldjump"/>
          </p:cNvPr>
          <p:cNvSpPr/>
          <p:nvPr/>
        </p:nvSpPr>
        <p:spPr>
          <a:xfrm>
            <a:off x="1763688" y="335699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46" name="Obdélník 45">
            <a:hlinkClick r:id="rId18" action="ppaction://hlinksldjump"/>
          </p:cNvPr>
          <p:cNvSpPr/>
          <p:nvPr/>
        </p:nvSpPr>
        <p:spPr>
          <a:xfrm>
            <a:off x="3203848" y="335699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47" name="Obdélník 46">
            <a:hlinkClick r:id="rId19" action="ppaction://hlinksldjump"/>
          </p:cNvPr>
          <p:cNvSpPr/>
          <p:nvPr/>
        </p:nvSpPr>
        <p:spPr>
          <a:xfrm>
            <a:off x="4644008" y="335699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48" name="Obdélník 47">
            <a:hlinkClick r:id="rId20" action="ppaction://hlinksldjump"/>
          </p:cNvPr>
          <p:cNvSpPr/>
          <p:nvPr/>
        </p:nvSpPr>
        <p:spPr>
          <a:xfrm>
            <a:off x="251520" y="479715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49" name="Obdélník 48">
            <a:hlinkClick r:id="rId21" action="ppaction://hlinksldjump"/>
          </p:cNvPr>
          <p:cNvSpPr/>
          <p:nvPr/>
        </p:nvSpPr>
        <p:spPr>
          <a:xfrm>
            <a:off x="3203848" y="479715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50" name="Obdélník 49">
            <a:hlinkClick r:id="rId22" action="ppaction://hlinksldjump"/>
          </p:cNvPr>
          <p:cNvSpPr/>
          <p:nvPr/>
        </p:nvSpPr>
        <p:spPr>
          <a:xfrm>
            <a:off x="4644008" y="479715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51" name="Obdélník 50">
            <a:hlinkClick r:id="rId23" action="ppaction://hlinksldjump"/>
          </p:cNvPr>
          <p:cNvSpPr/>
          <p:nvPr/>
        </p:nvSpPr>
        <p:spPr>
          <a:xfrm>
            <a:off x="6119736" y="479715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23</a:t>
            </a:r>
            <a:endParaRPr lang="cs-CZ" dirty="0"/>
          </a:p>
        </p:txBody>
      </p:sp>
      <p:sp>
        <p:nvSpPr>
          <p:cNvPr id="52" name="Obdélník 51">
            <a:hlinkClick r:id="rId24" action="ppaction://hlinksldjump"/>
          </p:cNvPr>
          <p:cNvSpPr/>
          <p:nvPr/>
        </p:nvSpPr>
        <p:spPr>
          <a:xfrm>
            <a:off x="1763688" y="479715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13239" y="188639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stát se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95902" y="453703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222714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become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became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become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75556" y="1251587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7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1290" y="4475485"/>
            <a:ext cx="2105264" cy="2021568"/>
          </a:xfrm>
          <a:prstGeom prst="rect">
            <a:avLst/>
          </a:prstGeom>
        </p:spPr>
      </p:pic>
      <p:pic>
        <p:nvPicPr>
          <p:cNvPr id="2050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5115" y="5825649"/>
            <a:ext cx="1998885" cy="93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>
            <a:hlinkClick r:id="rId13" action="ppaction://hlinksldjump"/>
          </p:cNvPr>
          <p:cNvSpPr/>
          <p:nvPr/>
        </p:nvSpPr>
        <p:spPr>
          <a:xfrm>
            <a:off x="2420510" y="6028432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98113"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0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100000"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začít</a:t>
            </a:r>
            <a:endParaRPr lang="cs-CZ" sz="4000" dirty="0" smtClean="0"/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683568" y="4725144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begin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began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begun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602038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75556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074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8377" y="5559550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708176" y="5696642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045152" y="332656"/>
            <a:ext cx="91933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10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9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8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7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6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5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4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3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2</a:t>
            </a:r>
          </a:p>
          <a:p>
            <a:pPr lvl="0"/>
            <a:r>
              <a:rPr lang="cs-CZ" sz="3200" dirty="0">
                <a:solidFill>
                  <a:prstClr val="black"/>
                </a:solidFill>
              </a:rPr>
              <a:t>1</a:t>
            </a:r>
            <a:endParaRPr lang="cs-CZ" sz="32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2883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25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35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96226"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8679"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39298" y="200526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kousat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948264" y="476672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 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/>
              <a:t>6</a:t>
            </a:r>
            <a:endParaRPr lang="cs-CZ" sz="3200" dirty="0" smtClean="0"/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 smtClean="0"/>
              <a:t>1</a:t>
            </a:r>
            <a:endParaRPr lang="cs-CZ" sz="3200" dirty="0"/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82979" y="4519814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bite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bit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bitten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1210" y="4301183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63371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098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8296" y="5515790"/>
            <a:ext cx="1756681" cy="81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394431" y="5688246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33536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39298" y="200526"/>
            <a:ext cx="41764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stavět</a:t>
            </a:r>
            <a:endParaRPr lang="cs-CZ" sz="4000" dirty="0"/>
          </a:p>
          <a:p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948264" y="476672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 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/>
              <a:t>6</a:t>
            </a:r>
            <a:endParaRPr lang="cs-CZ" sz="3200" dirty="0" smtClean="0"/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 smtClean="0"/>
              <a:t>1</a:t>
            </a:r>
            <a:endParaRPr lang="cs-CZ" sz="3200" dirty="0"/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82979" y="4519814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err="1">
                <a:solidFill>
                  <a:prstClr val="black"/>
                </a:solidFill>
              </a:rPr>
              <a:t>build</a:t>
            </a:r>
            <a:endParaRPr lang="cs-CZ" sz="4000" dirty="0">
              <a:solidFill>
                <a:prstClr val="black"/>
              </a:solidFill>
            </a:endParaRPr>
          </a:p>
          <a:p>
            <a:pPr lvl="0"/>
            <a:r>
              <a:rPr lang="cs-CZ" sz="4000" dirty="0" err="1">
                <a:solidFill>
                  <a:prstClr val="black"/>
                </a:solidFill>
              </a:rPr>
              <a:t>built</a:t>
            </a:r>
            <a:endParaRPr lang="cs-CZ" sz="4000" dirty="0">
              <a:solidFill>
                <a:prstClr val="black"/>
              </a:solidFill>
            </a:endParaRPr>
          </a:p>
          <a:p>
            <a:pPr lvl="0"/>
            <a:r>
              <a:rPr lang="cs-CZ" sz="4000" dirty="0" err="1">
                <a:solidFill>
                  <a:prstClr val="black"/>
                </a:solidFill>
              </a:rPr>
              <a:t>built</a:t>
            </a:r>
            <a:endParaRPr lang="cs-CZ" sz="4000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1210" y="4301183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810816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098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8296" y="5515790"/>
            <a:ext cx="1756681" cy="81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394431" y="5688246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27547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spálit, hořet</a:t>
            </a:r>
            <a:endParaRPr lang="cs-CZ" sz="4000" dirty="0" smtClean="0"/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251520" y="458112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burn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burnt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burnt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4503082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19263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379313" y="564617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100392" y="573360"/>
            <a:ext cx="77505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44386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25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4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stát (cena)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948264" y="476672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/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179512" y="445028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cost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cost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cost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7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4388735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83568" y="1211196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381848" y="5618720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44408" y="476672"/>
            <a:ext cx="648072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10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9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8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7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6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5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4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3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2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1</a:t>
            </a:r>
          </a:p>
          <a:p>
            <a:pPr lvl="0"/>
            <a:endParaRPr lang="cs-CZ" sz="32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3576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0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100000"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81939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kopat (motykou)</a:t>
            </a:r>
            <a:endParaRPr lang="cs-CZ" sz="4000" dirty="0" smtClean="0"/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251520" y="4547902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dig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dug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dug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2654" y="4440315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83568" y="1246581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336068" y="5716334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172400" y="573360"/>
            <a:ext cx="720080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10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9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8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7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6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5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4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3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2</a:t>
            </a:r>
          </a:p>
          <a:p>
            <a:pPr lvl="0"/>
            <a:r>
              <a:rPr lang="cs-CZ" sz="3200" dirty="0">
                <a:solidFill>
                  <a:prstClr val="black"/>
                </a:solidFill>
              </a:rPr>
              <a:t>1</a:t>
            </a:r>
            <a:endParaRPr lang="cs-CZ" sz="3200" dirty="0" smtClean="0">
              <a:solidFill>
                <a:prstClr val="black"/>
              </a:solidFill>
            </a:endParaRPr>
          </a:p>
          <a:p>
            <a:pPr lvl="0"/>
            <a:endParaRPr lang="cs-CZ" sz="32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9229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kreslit</a:t>
            </a:r>
            <a:endParaRPr lang="cs-CZ" sz="4000" dirty="0" smtClean="0"/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413792" y="4560281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draw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drew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drawn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4365104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02855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699792" y="5687374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172400" y="573360"/>
            <a:ext cx="70304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řídit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207896" y="582208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87152" y="462618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drive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drove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driven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4455548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83568" y="126876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519772" y="555805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3680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bojovat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112814" y="514773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23528" y="4484267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fight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fought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fought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4361161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54445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11760" y="565217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růst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178698" y="537076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467544" y="4592012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grow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grew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grown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4429432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755576" y="1226178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731853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99956" y="5794620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říci (něco)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513637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30951" y="4612910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say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said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said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992" y="4482919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83568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360764" y="5800010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trhat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207896" y="600310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76846" y="4564215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tear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tore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torn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4503082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83568" y="123289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29390" y="5732647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udeřit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101663" y="575693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251520" y="458112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hit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hit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hit</a:t>
            </a:r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4546383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11560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11760" y="5749560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schovat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64111" y="575154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87152" y="4584557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hide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hid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hidden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4523004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75556" y="1124744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11760" y="5669086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znamenat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79361" y="573360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99149" y="458112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>
                <a:solidFill>
                  <a:prstClr val="black"/>
                </a:solidFill>
              </a:rPr>
              <a:t>m</a:t>
            </a:r>
            <a:r>
              <a:rPr lang="cs-CZ" sz="4000" dirty="0" smtClean="0">
                <a:solidFill>
                  <a:prstClr val="black"/>
                </a:solidFill>
              </a:rPr>
              <a:t>ean</a:t>
            </a:r>
          </a:p>
          <a:p>
            <a:pPr lvl="0"/>
            <a:r>
              <a:rPr lang="cs-CZ" sz="4000" dirty="0">
                <a:solidFill>
                  <a:prstClr val="black"/>
                </a:solidFill>
              </a:rPr>
              <a:t>m</a:t>
            </a:r>
            <a:r>
              <a:rPr lang="cs-CZ" sz="4000" dirty="0" smtClean="0">
                <a:solidFill>
                  <a:prstClr val="black"/>
                </a:solidFill>
              </a:rPr>
              <a:t>eant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meant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4581128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75556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384184" y="573185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držet, svírat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68209" y="573360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251520" y="4556493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hold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held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held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5287" y="4430879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75556" y="1212178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11760" y="5710345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držet, zachovat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178698" y="573360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76887" y="4530762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keep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kept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kept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4469209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75556" y="1320489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11760" y="5699194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vonět, páchnout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189849" y="564542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467544" y="4592012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smell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smelt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smelt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468906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701730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519772" y="5669086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poslat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207896" y="573360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683568" y="458112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send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sent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sent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4445199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83568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627784" y="581116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99592" y="188639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lepit, přilepit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79361" y="573360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76608" y="458112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340768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stick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stuck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stuck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4519575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28592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01216" y="5669086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potopit se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75262" y="5136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51798" y="4632465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sink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sank 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sunk</a:t>
            </a:r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4509359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83568" y="1241356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610381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02014" y="5735915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38754" y="264259"/>
            <a:ext cx="53614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povědět, říct ( komu )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71710" y="476672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>
                  <p14:bmkLst>
                    <p14:bmk name="Záložka 1" time="1496.8108"/>
                  </p14:bmkLst>
                </p14:media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66255" y="4544199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tell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told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told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4242" y="4482646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753465" y="121035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390863" y="5721496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2112" y="264259"/>
            <a:ext cx="492939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zametat</a:t>
            </a:r>
            <a:endParaRPr lang="cs-CZ" sz="4000" dirty="0" smtClean="0"/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73710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>
                  <p14:bmkLst>
                    <p14:bmk name="Záložka 1" time="1496.8108"/>
                  </p14:bmkLst>
                </p14:media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95536" y="462618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932950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sweep</a:t>
            </a:r>
            <a:endParaRPr lang="cs-CZ" sz="4000" dirty="0" smtClean="0">
              <a:solidFill>
                <a:prstClr val="black"/>
              </a:solidFill>
            </a:endParaRPr>
          </a:p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swept</a:t>
            </a:r>
            <a:endParaRPr lang="cs-CZ" sz="4000" dirty="0" smtClean="0">
              <a:solidFill>
                <a:prstClr val="black"/>
              </a:solidFill>
            </a:endParaRPr>
          </a:p>
          <a:p>
            <a:pPr lvl="0"/>
            <a:r>
              <a:rPr lang="cs-CZ" sz="4000" dirty="0" err="1" smtClean="0">
                <a:solidFill>
                  <a:prstClr val="black"/>
                </a:solidFill>
              </a:rPr>
              <a:t>swept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7346" y="4581128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742078" y="120248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486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73215" y="5591912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078510" y="488865"/>
            <a:ext cx="847328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10</a:t>
            </a:r>
          </a:p>
          <a:p>
            <a:r>
              <a:rPr lang="cs-CZ" sz="3200" dirty="0"/>
              <a:t>9</a:t>
            </a:r>
          </a:p>
          <a:p>
            <a:r>
              <a:rPr lang="cs-CZ" sz="3200" dirty="0"/>
              <a:t>8</a:t>
            </a:r>
          </a:p>
          <a:p>
            <a:r>
              <a:rPr lang="cs-CZ" sz="3200" dirty="0"/>
              <a:t>7</a:t>
            </a:r>
          </a:p>
          <a:p>
            <a:r>
              <a:rPr lang="cs-CZ" sz="3200" dirty="0"/>
              <a:t>6</a:t>
            </a:r>
          </a:p>
          <a:p>
            <a:r>
              <a:rPr lang="cs-CZ" sz="3200" dirty="0"/>
              <a:t>5</a:t>
            </a:r>
          </a:p>
          <a:p>
            <a:r>
              <a:rPr lang="cs-CZ" sz="3200" dirty="0"/>
              <a:t>4</a:t>
            </a:r>
          </a:p>
          <a:p>
            <a:r>
              <a:rPr lang="cs-CZ" sz="3200" dirty="0"/>
              <a:t>3</a:t>
            </a:r>
          </a:p>
          <a:p>
            <a:r>
              <a:rPr lang="cs-CZ" sz="3200" dirty="0"/>
              <a:t>2</a:t>
            </a:r>
          </a:p>
          <a:p>
            <a:r>
              <a:rPr lang="cs-CZ" sz="3200" dirty="0"/>
              <a:t>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2910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C:\Users\Uživatel\AppData\Local\Microsoft\Windows\Temporary Internet Files\Content.IE5\H2AWGNAO\MP9001789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45404"/>
            <a:ext cx="2970330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Program Files (x86)\Microsoft Office\MEDIA\CAGCAT10\j033236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6961" y="1268760"/>
            <a:ext cx="3117039" cy="2512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117693"/>
            <a:ext cx="432048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6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7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8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9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11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12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13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14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15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16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17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18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21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22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23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69414" y="117693"/>
            <a:ext cx="864096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5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6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7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8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9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11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12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13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14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15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16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17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18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19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21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22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23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7170" name="Picture 2" descr="C:\Users\Uživatel\AppData\Local\Microsoft\Windows\Temporary Internet Files\Content.IE5\DWOS2QTF\MC900441509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5999" y="497710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260648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Mustangové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332656"/>
            <a:ext cx="13430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Tygři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04248" y="4456862"/>
            <a:ext cx="21003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Zpět na herní pole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4656917"/>
            <a:ext cx="3456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Klikni</a:t>
            </a:r>
            <a:r>
              <a:rPr lang="cs-CZ" sz="2000" dirty="0" smtClean="0"/>
              <a:t> na obrázek týmu (hráče), který získává body.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79177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39750" y="549275"/>
            <a:ext cx="21367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>
                <a:solidFill>
                  <a:schemeClr val="accent1"/>
                </a:solidFill>
                <a:cs typeface="Arial" charset="0"/>
              </a:rPr>
              <a:t>Použité zdroje</a:t>
            </a:r>
          </a:p>
          <a:p>
            <a:pPr eaLnBrk="1" hangingPunct="1"/>
            <a:endParaRPr lang="cs-CZ" sz="2400" b="1" dirty="0">
              <a:cs typeface="Arial" charset="0"/>
            </a:endParaRP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611188" y="1268413"/>
            <a:ext cx="6985000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 smtClean="0"/>
              <a:t>Vlastní tvorba</a:t>
            </a:r>
            <a:endParaRPr lang="cs-CZ" sz="2400" dirty="0"/>
          </a:p>
          <a:p>
            <a:pPr eaLnBrk="1" hangingPunct="1"/>
            <a:endParaRPr lang="cs-CZ" sz="2400" dirty="0"/>
          </a:p>
          <a:p>
            <a:pPr eaLnBrk="1" hangingPunct="1"/>
            <a:r>
              <a:rPr lang="cs-CZ" sz="2400" dirty="0">
                <a:solidFill>
                  <a:schemeClr val="accent1"/>
                </a:solidFill>
              </a:rPr>
              <a:t>Obrázky</a:t>
            </a:r>
          </a:p>
          <a:p>
            <a:pPr eaLnBrk="1" hangingPunct="1"/>
            <a:r>
              <a:rPr lang="cs-CZ" sz="2400" dirty="0"/>
              <a:t>	Galerie Microsoft Office – klipart</a:t>
            </a:r>
          </a:p>
          <a:p>
            <a:pPr eaLnBrk="1" hangingPunct="1"/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01088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2371</TotalTime>
  <Words>586</Words>
  <Application>Microsoft Office PowerPoint</Application>
  <PresentationFormat>Předvádění na obrazovce (4:3)</PresentationFormat>
  <Paragraphs>461</Paragraphs>
  <Slides>30</Slides>
  <Notes>1</Notes>
  <HiddenSlides>0</HiddenSlides>
  <MMClips>72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Uživatel</cp:lastModifiedBy>
  <cp:revision>215</cp:revision>
  <dcterms:created xsi:type="dcterms:W3CDTF">2013-01-02T11:01:15Z</dcterms:created>
  <dcterms:modified xsi:type="dcterms:W3CDTF">2013-05-20T17:41:56Z</dcterms:modified>
</cp:coreProperties>
</file>