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handoutMasterIdLst>
    <p:handoutMasterId r:id="rId16"/>
  </p:handoutMasterIdLst>
  <p:sldIdLst>
    <p:sldId id="275" r:id="rId2"/>
    <p:sldId id="276" r:id="rId3"/>
    <p:sldId id="266" r:id="rId4"/>
    <p:sldId id="267" r:id="rId5"/>
    <p:sldId id="273" r:id="rId6"/>
    <p:sldId id="268" r:id="rId7"/>
    <p:sldId id="269" r:id="rId8"/>
    <p:sldId id="274" r:id="rId9"/>
    <p:sldId id="271" r:id="rId10"/>
    <p:sldId id="270" r:id="rId11"/>
    <p:sldId id="265" r:id="rId12"/>
    <p:sldId id="272" r:id="rId13"/>
    <p:sldId id="258" r:id="rId14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224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28.10.2011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28.10.2011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28.10.2011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28.10.2011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28.10.2011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28.10.2011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28.10.2011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28.10.2011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28.10.2011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28.10.2011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28.10.2011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28.10.2011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28.10.2011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28.10.2011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jeho svět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jeho svět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Moje vlast, moje bydliště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Světové strany</a:t>
            </a: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VY_32_INOVACE_01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9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gr. Zlatuše Petříková,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Moderní škola 2011, CZ.1.07/1.4.00/21.1692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13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Moderní škola 2011, CZ.1.07/1.4.00/21.1692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568" y="10527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Anotace:</a:t>
            </a:r>
          </a:p>
          <a:p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Předmět: Já a svět</a:t>
            </a:r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Ročník: 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</a:t>
            </a:r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seznámení s novým učivem</a:t>
            </a:r>
          </a:p>
          <a:p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Forma </a:t>
            </a:r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výuky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výklad učitele</a:t>
            </a:r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3480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Světové strany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 čemu je dobré nebo nutné znát světové strany?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oem\AppData\Local\Microsoft\Windows\Temporary Internet Files\Content.IE5\M6EVS6JC\MC9002900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207" y="5287990"/>
            <a:ext cx="982301" cy="80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em\AppData\Local\Microsoft\Windows\Temporary Internet Files\Content.IE5\O4TQCB6E\MC90029070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475254"/>
            <a:ext cx="2147180" cy="184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em\AppData\Local\Microsoft\Windows\Temporary Internet Files\Content.IE5\M6EVS6JC\MC90021523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97" y="3866022"/>
            <a:ext cx="2513846" cy="225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oem\AppData\Local\Microsoft\Windows\Temporary Internet Files\Content.IE5\6EZVUUNV\MC90029525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950" y="2276872"/>
            <a:ext cx="1887819" cy="142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oem\AppData\Local\Microsoft\Windows\Temporary Internet Files\Content.IE5\O4TQCB6E\MC90038346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474735"/>
            <a:ext cx="1312164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oem\AppData\Local\Microsoft\Windows\Temporary Internet Files\Content.IE5\6EZVUUNV\MC90038345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981" y="2313529"/>
            <a:ext cx="1800454" cy="1766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62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Hlavní světové strany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cs-CZ" sz="4800" dirty="0" smtClean="0"/>
              <a:t>Sever</a:t>
            </a:r>
          </a:p>
          <a:p>
            <a:r>
              <a:rPr lang="cs-CZ" sz="4800" dirty="0" smtClean="0"/>
              <a:t>Východ</a:t>
            </a:r>
          </a:p>
          <a:p>
            <a:r>
              <a:rPr lang="cs-CZ" sz="4800" dirty="0" smtClean="0"/>
              <a:t>Západ</a:t>
            </a:r>
          </a:p>
          <a:p>
            <a:r>
              <a:rPr lang="cs-CZ" sz="4800" dirty="0" smtClean="0"/>
              <a:t>Jih </a:t>
            </a:r>
          </a:p>
          <a:p>
            <a:pPr marL="0" indent="0">
              <a:buNone/>
            </a:pPr>
            <a:endParaRPr lang="cs-CZ" sz="4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 descr="C:\Users\oem\AppData\Local\Microsoft\Windows\Temporary Internet Files\Content.IE5\M6EVS6JC\MC90043154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61048"/>
            <a:ext cx="2286521" cy="1880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41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175" y="3429000"/>
            <a:ext cx="2292350" cy="188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259632" y="884039"/>
            <a:ext cx="65527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solidFill>
                  <a:srgbClr val="FF0000"/>
                </a:solidFill>
              </a:rPr>
              <a:t>Vedlejší </a:t>
            </a:r>
            <a:r>
              <a:rPr lang="cs-CZ" sz="4400" dirty="0">
                <a:solidFill>
                  <a:srgbClr val="FF0000"/>
                </a:solidFill>
              </a:rPr>
              <a:t>světové strany</a:t>
            </a:r>
            <a:endParaRPr lang="cs-CZ" sz="4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1988840"/>
            <a:ext cx="474657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itchFamily="34" charset="0"/>
              <a:buChar char="•"/>
            </a:pPr>
            <a:r>
              <a:rPr lang="cs-CZ" sz="4800" dirty="0" smtClean="0"/>
              <a:t>Jihovýchod</a:t>
            </a:r>
          </a:p>
          <a:p>
            <a:pPr marL="685800" indent="-685800">
              <a:buFont typeface="Arial" pitchFamily="34" charset="0"/>
              <a:buChar char="•"/>
            </a:pPr>
            <a:r>
              <a:rPr lang="cs-CZ" sz="4800" dirty="0" smtClean="0"/>
              <a:t>Jihozápad</a:t>
            </a:r>
          </a:p>
          <a:p>
            <a:pPr marL="685800" indent="-685800">
              <a:buFont typeface="Arial" pitchFamily="34" charset="0"/>
              <a:buChar char="•"/>
            </a:pPr>
            <a:r>
              <a:rPr lang="cs-CZ" sz="4800" dirty="0" smtClean="0"/>
              <a:t>Severovýchod</a:t>
            </a:r>
          </a:p>
          <a:p>
            <a:pPr marL="685800" indent="-685800">
              <a:buFont typeface="Arial" pitchFamily="34" charset="0"/>
              <a:buChar char="•"/>
            </a:pPr>
            <a:r>
              <a:rPr lang="cs-CZ" sz="4800" dirty="0" smtClean="0"/>
              <a:t>Severozápad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7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 descr="C:\Users\oem\AppData\Local\Microsoft\Windows\Temporary Internet Files\Content.IE5\M6EVS6JC\MC90043154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7" y="1628800"/>
            <a:ext cx="5167062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88641" y="548680"/>
            <a:ext cx="7511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Ale proč jsou na tomto kompasu divná písmena?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2248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Přímá spojnice se šipkou 4"/>
          <p:cNvCxnSpPr/>
          <p:nvPr/>
        </p:nvCxnSpPr>
        <p:spPr>
          <a:xfrm>
            <a:off x="4211960" y="1988840"/>
            <a:ext cx="0" cy="345638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555776" y="3699191"/>
            <a:ext cx="331236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2195736" y="141277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SEVER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71437" y="5391169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JIH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78255" y="3376025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VÝCHOD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71600" y="3393866"/>
            <a:ext cx="21111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ZÁPAD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53754" y="620688"/>
            <a:ext cx="3024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Takto je to správně: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596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Přímá spojnice se šipkou 4"/>
          <p:cNvCxnSpPr/>
          <p:nvPr/>
        </p:nvCxnSpPr>
        <p:spPr>
          <a:xfrm>
            <a:off x="4139952" y="1628800"/>
            <a:ext cx="0" cy="352839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195736" y="3212976"/>
            <a:ext cx="3888432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3347864" y="2348880"/>
            <a:ext cx="1728192" cy="172819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3347864" y="2420888"/>
            <a:ext cx="1584176" cy="165618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3754269" y="1052736"/>
            <a:ext cx="7841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SEVER</a:t>
            </a:r>
            <a:endParaRPr lang="cs-CZ" b="1" dirty="0"/>
          </a:p>
        </p:txBody>
      </p:sp>
      <p:sp>
        <p:nvSpPr>
          <p:cNvPr id="16" name="Obdélník 15"/>
          <p:cNvSpPr/>
          <p:nvPr/>
        </p:nvSpPr>
        <p:spPr>
          <a:xfrm flipH="1">
            <a:off x="3981122" y="5301208"/>
            <a:ext cx="544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FF0000"/>
                </a:solidFill>
              </a:rPr>
              <a:t>JIH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1043608" y="3067249"/>
            <a:ext cx="826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ZÁPAD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6444208" y="3059668"/>
            <a:ext cx="10011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VÝCHOD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1562603" y="1823581"/>
            <a:ext cx="2191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severozápad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703665" y="1823241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severovýchod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979712" y="4077072"/>
            <a:ext cx="17745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jihozápad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076056" y="4221088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jihovýchod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4748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4211960" y="1988840"/>
            <a:ext cx="72008" cy="36004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>
            <a:off x="2555776" y="3789040"/>
            <a:ext cx="331236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467544" y="836712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Také se doplňují pouze zkratky světových stran. Takto: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88918" y="1201973"/>
            <a:ext cx="5180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001854" y="3327375"/>
            <a:ext cx="522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073814" y="5301208"/>
            <a:ext cx="4203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168117" y="3327375"/>
            <a:ext cx="5998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881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1115616" y="980728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Jaké že jsou hlavní světové strany?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 rot="19706263">
            <a:off x="3737221" y="2967335"/>
            <a:ext cx="1669560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Jaro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 rot="9007690">
            <a:off x="943564" y="4643275"/>
            <a:ext cx="2109424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ZÁPAD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 rot="17706917">
            <a:off x="5474310" y="4548631"/>
            <a:ext cx="1977914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MAPA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 rot="4491593">
            <a:off x="3142799" y="4553825"/>
            <a:ext cx="1986442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SEVER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5" name="Obdélník 14"/>
          <p:cNvSpPr/>
          <p:nvPr/>
        </p:nvSpPr>
        <p:spPr>
          <a:xfrm rot="10800000">
            <a:off x="7399419" y="1593617"/>
            <a:ext cx="1151277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JIH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 rot="16596334">
            <a:off x="-118368" y="2888662"/>
            <a:ext cx="2634247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VÝCHOD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 rot="2115023">
            <a:off x="6012160" y="2933893"/>
            <a:ext cx="2675221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KOMPAS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 rot="10108649">
            <a:off x="2339752" y="1784877"/>
            <a:ext cx="2040943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ŠKOLA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445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Přímá spojnice se šipkou 4"/>
          <p:cNvCxnSpPr/>
          <p:nvPr/>
        </p:nvCxnSpPr>
        <p:spPr>
          <a:xfrm>
            <a:off x="4283968" y="1628800"/>
            <a:ext cx="0" cy="396044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411760" y="3429000"/>
            <a:ext cx="3744416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67544" y="332656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Doplň slovem světové strany tam, kam patří.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Moderní škola 2011, CZ.1.07/1.4.00/21.1692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Přímá spojnice se šipkou 4"/>
          <p:cNvCxnSpPr/>
          <p:nvPr/>
        </p:nvCxnSpPr>
        <p:spPr>
          <a:xfrm>
            <a:off x="4211960" y="1988840"/>
            <a:ext cx="0" cy="36004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555776" y="3789040"/>
            <a:ext cx="331236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467544" y="548680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Doplň zkratkou světové strany.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12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cs-CZ" sz="1500">
                <a:latin typeface="Tahoma" pitchFamily="34" charset="0"/>
                <a:cs typeface="Tahoma" pitchFamily="34" charset="0"/>
              </a:rPr>
              <a:t>http://office.microsoft.com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417</TotalTime>
  <Words>239</Words>
  <Application>Microsoft Office PowerPoint</Application>
  <PresentationFormat>Předvádění na obrazovce (4:3)</PresentationFormat>
  <Paragraphs>80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Světové strany</vt:lpstr>
      <vt:lpstr>Hlavní světové strany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oem</cp:lastModifiedBy>
  <cp:revision>49</cp:revision>
  <dcterms:created xsi:type="dcterms:W3CDTF">2011-05-26T14:17:08Z</dcterms:created>
  <dcterms:modified xsi:type="dcterms:W3CDTF">2011-10-28T09:02:13Z</dcterms:modified>
</cp:coreProperties>
</file>