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AAB2F1F-C734-43AD-B0D7-27C52BB6D158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3B77FB1-AA8F-4658-A2F1-CF7C77F1015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160323"/>
              </p:ext>
            </p:extLst>
          </p:nvPr>
        </p:nvGraphicFramePr>
        <p:xfrm>
          <a:off x="1368425" y="2924944"/>
          <a:ext cx="6405925" cy="278892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Aleš Hladík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VY_32_INOVACE_6A_18_Skládání a zkracování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6A_ČJ7.roč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14.2.2013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 o tvoření slov. Jsou zde vysvětleny postupy tvoření slov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pomocí zkracování a skládání spolu s doprovodnými cvičeními.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 bmk="OLE_LINK4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70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Skládání a zkracování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5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Máme tu dva způsoby tvoření nových slov v českém jazyce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77544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cs-CZ" dirty="0" smtClean="0"/>
              <a:t>SKLÁDÁNÍ  = nové slovo vzniká pomocí dvou či více základových slov. </a:t>
            </a:r>
            <a:endParaRPr lang="cs-CZ" dirty="0"/>
          </a:p>
          <a:p>
            <a:pPr marL="82296" indent="0">
              <a:buNone/>
            </a:pPr>
            <a:r>
              <a:rPr lang="cs-CZ" dirty="0" smtClean="0"/>
              <a:t>(plynoměr = plyn a měřit)</a:t>
            </a:r>
          </a:p>
          <a:p>
            <a:pPr marL="82296" indent="0">
              <a:buNone/>
            </a:pPr>
            <a:endParaRPr lang="cs-CZ" dirty="0" smtClean="0"/>
          </a:p>
          <a:p>
            <a:pPr marL="82296" indent="0">
              <a:buNone/>
            </a:pPr>
            <a:r>
              <a:rPr lang="cs-CZ" dirty="0" smtClean="0"/>
              <a:t>                 ZKRACOVÁNÍ</a:t>
            </a:r>
            <a:endParaRPr lang="cs-CZ" dirty="0"/>
          </a:p>
          <a:p>
            <a:pPr marL="82296" indent="0">
              <a:buNone/>
            </a:pPr>
            <a:endParaRPr lang="cs-CZ" dirty="0" smtClean="0"/>
          </a:p>
          <a:p>
            <a:pPr marL="82296" indent="0">
              <a:buNone/>
            </a:pPr>
            <a:r>
              <a:rPr lang="cs-CZ" dirty="0"/>
              <a:t>i</a:t>
            </a:r>
            <a:r>
              <a:rPr lang="cs-CZ" dirty="0" smtClean="0"/>
              <a:t>niciálové zkratky           skupinové zkratky</a:t>
            </a:r>
            <a:endParaRPr lang="cs-CZ" dirty="0"/>
          </a:p>
          <a:p>
            <a:pPr marL="82296" indent="0">
              <a:buNone/>
            </a:pPr>
            <a:r>
              <a:rPr lang="cs-CZ" sz="2400" dirty="0" smtClean="0"/>
              <a:t>z počátečních písmen                 ze dvou nebo více </a:t>
            </a:r>
          </a:p>
          <a:p>
            <a:pPr marL="82296" indent="0">
              <a:buNone/>
            </a:pPr>
            <a:r>
              <a:rPr lang="cs-CZ" sz="2400" dirty="0" smtClean="0"/>
              <a:t>několikaslovných názvů              hláskových skupin.</a:t>
            </a:r>
          </a:p>
          <a:p>
            <a:pPr marL="82296" indent="0">
              <a:buNone/>
            </a:pPr>
            <a:r>
              <a:rPr lang="cs-CZ" sz="2400" dirty="0" smtClean="0"/>
              <a:t>(Česká televize = ČT)                (Čedok = Česká dopravní 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kancelář) </a:t>
            </a:r>
            <a:endParaRPr lang="cs-CZ" dirty="0" smtClean="0"/>
          </a:p>
          <a:p>
            <a:pPr marL="82296" indent="0">
              <a:buNone/>
            </a:pP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3131840" y="3839910"/>
            <a:ext cx="750168" cy="5257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508104" y="3839910"/>
            <a:ext cx="792088" cy="5257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460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Ze kterých slov byla utvořena tato složená slova?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82296" indent="0">
              <a:buNone/>
            </a:pPr>
            <a:r>
              <a:rPr lang="cs-CZ" dirty="0" smtClean="0"/>
              <a:t>Horolezec – </a:t>
            </a:r>
          </a:p>
          <a:p>
            <a:pPr marL="82296" indent="0">
              <a:buNone/>
            </a:pPr>
            <a:r>
              <a:rPr lang="cs-CZ" dirty="0" smtClean="0"/>
              <a:t>Vodovod – </a:t>
            </a:r>
          </a:p>
          <a:p>
            <a:pPr marL="82296" indent="0">
              <a:buNone/>
            </a:pPr>
            <a:r>
              <a:rPr lang="cs-CZ" dirty="0" smtClean="0"/>
              <a:t>Lesostep – </a:t>
            </a:r>
          </a:p>
          <a:p>
            <a:pPr marL="82296" indent="0">
              <a:buNone/>
            </a:pPr>
            <a:r>
              <a:rPr lang="cs-CZ" dirty="0" smtClean="0"/>
              <a:t>Kazisvět – </a:t>
            </a:r>
          </a:p>
          <a:p>
            <a:pPr marL="82296" indent="0">
              <a:buNone/>
            </a:pPr>
            <a:r>
              <a:rPr lang="cs-CZ" dirty="0" smtClean="0"/>
              <a:t>Malovýroba – </a:t>
            </a:r>
          </a:p>
          <a:p>
            <a:pPr marL="82296" indent="0">
              <a:buNone/>
            </a:pPr>
            <a:r>
              <a:rPr lang="cs-CZ" dirty="0" smtClean="0"/>
              <a:t>Velkochov – </a:t>
            </a:r>
          </a:p>
          <a:p>
            <a:pPr marL="82296" indent="0">
              <a:buNone/>
            </a:pPr>
            <a:r>
              <a:rPr lang="cs-CZ" dirty="0" err="1" smtClean="0"/>
              <a:t>Temněhnědý</a:t>
            </a:r>
            <a:r>
              <a:rPr lang="cs-CZ" dirty="0" smtClean="0"/>
              <a:t> – </a:t>
            </a:r>
          </a:p>
          <a:p>
            <a:pPr marL="82296" indent="0">
              <a:buNone/>
            </a:pPr>
            <a:r>
              <a:rPr lang="cs-CZ" dirty="0" smtClean="0"/>
              <a:t>Mrchožrout - </a:t>
            </a:r>
          </a:p>
        </p:txBody>
      </p:sp>
    </p:spTree>
    <p:extLst>
      <p:ext uri="{BB962C8B-B14F-4D97-AF65-F5344CB8AC3E}">
        <p14:creationId xmlns:p14="http://schemas.microsoft.com/office/powerpoint/2010/main" val="130375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82296" indent="0">
              <a:buNone/>
            </a:pPr>
            <a:r>
              <a:rPr lang="cs-CZ" dirty="0"/>
              <a:t>Horolezec – </a:t>
            </a:r>
            <a:r>
              <a:rPr lang="cs-CZ" dirty="0" smtClean="0">
                <a:solidFill>
                  <a:srgbClr val="FF0000"/>
                </a:solidFill>
              </a:rPr>
              <a:t>hory (a) + lézt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/>
              <a:t>Vodovod – </a:t>
            </a:r>
            <a:r>
              <a:rPr lang="cs-CZ" dirty="0" smtClean="0">
                <a:solidFill>
                  <a:srgbClr val="FF0000"/>
                </a:solidFill>
              </a:rPr>
              <a:t>vést + voda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/>
              <a:t>Lesostep – </a:t>
            </a:r>
            <a:r>
              <a:rPr lang="cs-CZ" dirty="0" smtClean="0">
                <a:solidFill>
                  <a:srgbClr val="FF0000"/>
                </a:solidFill>
              </a:rPr>
              <a:t>les + step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/>
              <a:t>Kazisvět – </a:t>
            </a:r>
            <a:r>
              <a:rPr lang="cs-CZ" dirty="0" smtClean="0">
                <a:solidFill>
                  <a:srgbClr val="FF0000"/>
                </a:solidFill>
              </a:rPr>
              <a:t>kazit + svět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/>
              <a:t>Malovýroba – </a:t>
            </a:r>
            <a:r>
              <a:rPr lang="cs-CZ" dirty="0" smtClean="0">
                <a:solidFill>
                  <a:srgbClr val="FF0000"/>
                </a:solidFill>
              </a:rPr>
              <a:t>malá + výroba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/>
              <a:t>Velkochov – </a:t>
            </a:r>
            <a:r>
              <a:rPr lang="cs-CZ" dirty="0" smtClean="0">
                <a:solidFill>
                  <a:srgbClr val="FF0000"/>
                </a:solidFill>
              </a:rPr>
              <a:t>velký + chov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 err="1"/>
              <a:t>Temněhnědý</a:t>
            </a:r>
            <a:r>
              <a:rPr lang="cs-CZ" dirty="0"/>
              <a:t> – </a:t>
            </a:r>
            <a:r>
              <a:rPr lang="cs-CZ" dirty="0" smtClean="0">
                <a:solidFill>
                  <a:srgbClr val="FF0000"/>
                </a:solidFill>
              </a:rPr>
              <a:t>temný + hnědý</a:t>
            </a:r>
            <a:endParaRPr lang="cs-CZ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dirty="0"/>
              <a:t>Mrchožrout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0000"/>
                </a:solidFill>
              </a:rPr>
              <a:t>žrát + mršina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11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60648"/>
            <a:ext cx="7498080" cy="598775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Vymysli co nejvíce složenin se slovem kolo.</a:t>
            </a:r>
          </a:p>
          <a:p>
            <a:pPr marL="82296" indent="0">
              <a:buNone/>
            </a:pPr>
            <a:r>
              <a:rPr lang="cs-CZ" dirty="0" smtClean="0"/>
              <a:t>________________________________</a:t>
            </a:r>
          </a:p>
          <a:p>
            <a:pPr marL="82296" indent="0">
              <a:buNone/>
            </a:pPr>
            <a:r>
              <a:rPr lang="cs-CZ" dirty="0" smtClean="0"/>
              <a:t>________________________________________________________________________________________________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Zapiš obvyklou zkratkou.</a:t>
            </a:r>
          </a:p>
          <a:p>
            <a:pPr marL="82296" indent="0">
              <a:buNone/>
            </a:pPr>
            <a:r>
              <a:rPr lang="cs-CZ" dirty="0" smtClean="0"/>
              <a:t>Základní škola - </a:t>
            </a:r>
          </a:p>
          <a:p>
            <a:pPr marL="82296" indent="0">
              <a:buNone/>
            </a:pPr>
            <a:r>
              <a:rPr lang="cs-CZ" dirty="0" smtClean="0"/>
              <a:t>České dráhy - </a:t>
            </a:r>
          </a:p>
          <a:p>
            <a:pPr marL="82296" indent="0">
              <a:buNone/>
            </a:pPr>
            <a:r>
              <a:rPr lang="cs-CZ" dirty="0" smtClean="0"/>
              <a:t>Městský úřad -</a:t>
            </a:r>
          </a:p>
          <a:p>
            <a:pPr marL="82296" indent="0">
              <a:buNone/>
            </a:pPr>
            <a:r>
              <a:rPr lang="cs-CZ" dirty="0" smtClean="0"/>
              <a:t>Slovenská republika -</a:t>
            </a:r>
          </a:p>
          <a:p>
            <a:pPr marL="82296" indent="0">
              <a:buNone/>
            </a:pPr>
            <a:r>
              <a:rPr lang="cs-CZ" dirty="0" smtClean="0"/>
              <a:t>Národní hokejová liga -</a:t>
            </a:r>
          </a:p>
          <a:p>
            <a:pPr marL="82296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062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60648"/>
            <a:ext cx="7498080" cy="5987752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Vymysli co nejvíce složenin se slovem kolo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82296" indent="0">
              <a:buNone/>
            </a:pPr>
            <a:r>
              <a:rPr lang="cs-CZ" dirty="0" smtClean="0"/>
              <a:t>Koloběžka, koloběh, kolotoč, kolovrátek, kolomaz, kolohnát, </a:t>
            </a:r>
            <a:r>
              <a:rPr lang="cs-CZ" dirty="0" err="1" smtClean="0"/>
              <a:t>koloťuk</a:t>
            </a:r>
            <a:r>
              <a:rPr lang="cs-CZ" dirty="0" smtClean="0"/>
              <a:t>, dvojkolo, čtyřkolka, ad. </a:t>
            </a:r>
          </a:p>
          <a:p>
            <a:pPr marL="82296" indent="0">
              <a:buNone/>
            </a:pPr>
            <a:endParaRPr lang="cs-CZ" dirty="0"/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Zapiš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obvyklou zkratkou.</a:t>
            </a:r>
          </a:p>
          <a:p>
            <a:pPr marL="82296" indent="0">
              <a:buNone/>
            </a:pPr>
            <a:r>
              <a:rPr lang="cs-CZ" dirty="0"/>
              <a:t>Základní škola </a:t>
            </a:r>
            <a:r>
              <a:rPr lang="cs-CZ" dirty="0" smtClean="0"/>
              <a:t>- ZŠ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České dráhy - </a:t>
            </a:r>
            <a:r>
              <a:rPr lang="cs-CZ" dirty="0" smtClean="0"/>
              <a:t>ČD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Městský úřad </a:t>
            </a:r>
            <a:r>
              <a:rPr lang="cs-CZ" dirty="0" smtClean="0"/>
              <a:t>- MÚ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Slovenská republika </a:t>
            </a:r>
            <a:r>
              <a:rPr lang="cs-CZ" dirty="0" smtClean="0"/>
              <a:t>- SR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Národní hokejová liga </a:t>
            </a:r>
            <a:r>
              <a:rPr lang="cs-CZ" dirty="0" smtClean="0"/>
              <a:t>- NHL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233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by mohly znamenat tyto zkratky?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cs-CZ" dirty="0" err="1" smtClean="0"/>
              <a:t>Drupo</a:t>
            </a:r>
            <a:r>
              <a:rPr lang="cs-CZ" dirty="0" smtClean="0"/>
              <a:t> - </a:t>
            </a:r>
          </a:p>
          <a:p>
            <a:r>
              <a:rPr lang="cs-CZ" dirty="0" err="1" smtClean="0"/>
              <a:t>Čemospol</a:t>
            </a:r>
            <a:r>
              <a:rPr lang="cs-CZ" dirty="0" smtClean="0"/>
              <a:t> - </a:t>
            </a:r>
          </a:p>
          <a:p>
            <a:r>
              <a:rPr lang="cs-CZ" dirty="0" smtClean="0"/>
              <a:t>Čepro - </a:t>
            </a:r>
          </a:p>
          <a:p>
            <a:r>
              <a:rPr lang="cs-CZ" dirty="0" err="1" smtClean="0"/>
              <a:t>Fotolab</a:t>
            </a:r>
            <a:r>
              <a:rPr lang="cs-CZ" dirty="0" smtClean="0"/>
              <a:t> - </a:t>
            </a:r>
          </a:p>
          <a:p>
            <a:pPr marL="82296" indent="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Vytvoř skupinovou zkratku těchto názvů</a:t>
            </a:r>
          </a:p>
          <a:p>
            <a:pPr marL="82296" indent="0">
              <a:buNone/>
            </a:pPr>
            <a:r>
              <a:rPr lang="cs-CZ" dirty="0" smtClean="0"/>
              <a:t>Nechanické námořní učiliště – </a:t>
            </a:r>
          </a:p>
          <a:p>
            <a:pPr marL="82296" indent="0">
              <a:buNone/>
            </a:pPr>
            <a:r>
              <a:rPr lang="cs-CZ" dirty="0" smtClean="0"/>
              <a:t>Salon Krásy – </a:t>
            </a:r>
          </a:p>
          <a:p>
            <a:pPr marL="82296" indent="0">
              <a:buNone/>
            </a:pPr>
            <a:r>
              <a:rPr lang="cs-CZ" dirty="0" smtClean="0"/>
              <a:t>Kosmetický salon – </a:t>
            </a:r>
          </a:p>
        </p:txBody>
      </p:sp>
    </p:spTree>
    <p:extLst>
      <p:ext uri="{BB962C8B-B14F-4D97-AF65-F5344CB8AC3E}">
        <p14:creationId xmlns:p14="http://schemas.microsoft.com/office/powerpoint/2010/main" val="245435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cs-CZ" dirty="0" err="1"/>
              <a:t>Drupo</a:t>
            </a:r>
            <a:r>
              <a:rPr lang="cs-CZ" dirty="0"/>
              <a:t> </a:t>
            </a:r>
            <a:r>
              <a:rPr lang="cs-CZ" dirty="0" smtClean="0"/>
              <a:t>– Družstevní podnik</a:t>
            </a:r>
            <a:endParaRPr lang="cs-CZ" dirty="0"/>
          </a:p>
          <a:p>
            <a:r>
              <a:rPr lang="cs-CZ" dirty="0" err="1"/>
              <a:t>Čemospol</a:t>
            </a:r>
            <a:r>
              <a:rPr lang="cs-CZ" dirty="0"/>
              <a:t> </a:t>
            </a:r>
            <a:r>
              <a:rPr lang="cs-CZ" dirty="0" smtClean="0"/>
              <a:t>– Českomoravská společnost</a:t>
            </a:r>
            <a:endParaRPr lang="cs-CZ" dirty="0"/>
          </a:p>
          <a:p>
            <a:r>
              <a:rPr lang="cs-CZ" dirty="0"/>
              <a:t>Čepro </a:t>
            </a:r>
            <a:r>
              <a:rPr lang="cs-CZ" dirty="0" smtClean="0"/>
              <a:t>– Český protest (strana)</a:t>
            </a:r>
            <a:endParaRPr lang="cs-CZ" dirty="0"/>
          </a:p>
          <a:p>
            <a:r>
              <a:rPr lang="cs-CZ" dirty="0" err="1"/>
              <a:t>Fotolab</a:t>
            </a:r>
            <a:r>
              <a:rPr lang="cs-CZ" dirty="0"/>
              <a:t> </a:t>
            </a:r>
            <a:r>
              <a:rPr lang="cs-CZ" dirty="0" smtClean="0"/>
              <a:t>– Fotografická laboratoř</a:t>
            </a:r>
            <a:endParaRPr lang="cs-CZ" dirty="0"/>
          </a:p>
          <a:p>
            <a:pPr marL="82296" indent="0">
              <a:buNone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Vytvoř skupinovou zkratku těchto názvů</a:t>
            </a:r>
          </a:p>
          <a:p>
            <a:pPr marL="82296" indent="0">
              <a:buNone/>
            </a:pPr>
            <a:r>
              <a:rPr lang="cs-CZ" dirty="0"/>
              <a:t>Nechanické námořní učiliště – </a:t>
            </a:r>
            <a:r>
              <a:rPr lang="cs-CZ" dirty="0" smtClean="0"/>
              <a:t>Nenauč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Salon Krásy – </a:t>
            </a:r>
            <a:r>
              <a:rPr lang="cs-CZ" dirty="0" err="1" smtClean="0"/>
              <a:t>Sakrás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Kosmetický salon – </a:t>
            </a:r>
            <a:r>
              <a:rPr lang="cs-CZ" dirty="0" smtClean="0"/>
              <a:t>Kosa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30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970331"/>
              </p:ext>
            </p:extLst>
          </p:nvPr>
        </p:nvGraphicFramePr>
        <p:xfrm>
          <a:off x="1369036" y="3233738"/>
          <a:ext cx="6405925" cy="308457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Český jazyk – Učebnice pro 7. ročník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[VLADIMÍRA BIČÍKOVÁ, Zdeněk Topil a Ilustrace Arna JURAČKOVÁ]. </a:t>
                      </a:r>
                      <a:r>
                        <a:rPr kumimoji="0" lang="cs-CZ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Český jazyk: učebnice pro 7. ročník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2. vyd. Havlíčkův Brod: Tobiáš, 2005. ISBN 80-731-1037-7. </a:t>
                      </a:r>
                      <a:endParaRPr kumimoji="0" lang="cs-CZ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 o tvoření slov. Jsou zde vysvětleny postupy tvoření slov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pomocí zkracování a skládání spolu s doprovodnými cvičeními.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12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</TotalTime>
  <Words>399</Words>
  <Application>Microsoft Office PowerPoint</Application>
  <PresentationFormat>Předvádění na obrazovce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Skládání a zkracování</vt:lpstr>
      <vt:lpstr>Máme tu dva způsoby tvoření nových slov v českém jazyce</vt:lpstr>
      <vt:lpstr>Ze kterých slov byla utvořena tato složená slova?</vt:lpstr>
      <vt:lpstr>Správně</vt:lpstr>
      <vt:lpstr>Prezentace aplikace PowerPoint</vt:lpstr>
      <vt:lpstr>Prezentace aplikace PowerPoint</vt:lpstr>
      <vt:lpstr>Co by mohly znamenat tyto zkratky?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Skládání a zkracování</dc:title>
  <dc:creator>ntb</dc:creator>
  <cp:lastModifiedBy>ntb</cp:lastModifiedBy>
  <cp:revision>5</cp:revision>
  <dcterms:created xsi:type="dcterms:W3CDTF">2013-05-20T17:24:03Z</dcterms:created>
  <dcterms:modified xsi:type="dcterms:W3CDTF">2013-05-20T18:29:03Z</dcterms:modified>
</cp:coreProperties>
</file>