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wdp" ContentType="image/vnd.ms-photo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3"/>
  </p:notesMasterIdLst>
  <p:sldIdLst>
    <p:sldId id="259" r:id="rId2"/>
    <p:sldId id="265" r:id="rId3"/>
    <p:sldId id="257" r:id="rId4"/>
    <p:sldId id="258" r:id="rId5"/>
    <p:sldId id="260" r:id="rId6"/>
    <p:sldId id="261" r:id="rId7"/>
    <p:sldId id="262" r:id="rId8"/>
    <p:sldId id="263" r:id="rId9"/>
    <p:sldId id="264" r:id="rId10"/>
    <p:sldId id="266" r:id="rId11"/>
    <p:sldId id="267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5" d="100"/>
          <a:sy n="65" d="100"/>
        </p:scale>
        <p:origin x="-1440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A4C219E-C372-4465-A1D7-732B97FC6581}" type="datetimeFigureOut">
              <a:rPr lang="cs-CZ" smtClean="0"/>
              <a:pPr/>
              <a:t>20.5.2013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B8FC11A-A6E4-4EC4-818E-F14282130BA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1335484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1" name="Zástupný symbol pro obrázek snímku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5362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smtClean="0"/>
          </a:p>
        </p:txBody>
      </p:sp>
      <p:sp>
        <p:nvSpPr>
          <p:cNvPr id="15363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857C7079-4061-4715-8C9F-0D81A0672947}" type="slidenum">
              <a:rPr lang="cs-CZ"/>
              <a:pPr fontAlgn="base">
                <a:spcBef>
                  <a:spcPct val="0"/>
                </a:spcBef>
                <a:spcAft>
                  <a:spcPct val="0"/>
                </a:spcAft>
              </a:pPr>
              <a:t>1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8991600" y="3048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25146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371600" y="2819400"/>
            <a:ext cx="6400800" cy="1752600"/>
          </a:xfrm>
        </p:spPr>
        <p:txBody>
          <a:bodyPr/>
          <a:lstStyle>
            <a:lvl1pPr marL="0" indent="0" algn="ctr">
              <a:buNone/>
              <a:defRPr sz="1600" b="1" cap="all" spc="250" baseline="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D97A3A-FF53-48B6-BAF2-7951C65B31DC}" type="datetimeFigureOut">
              <a:rPr lang="cs-CZ" smtClean="0"/>
              <a:pPr/>
              <a:t>20.5.2013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155448" y="2420112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3" name="Ovál 12"/>
          <p:cNvSpPr/>
          <p:nvPr/>
        </p:nvSpPr>
        <p:spPr>
          <a:xfrm>
            <a:off x="4267200" y="2115312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vál 13"/>
          <p:cNvSpPr/>
          <p:nvPr/>
        </p:nvSpPr>
        <p:spPr>
          <a:xfrm>
            <a:off x="4361688" y="2209800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4343400" y="2199450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DD52E713-FCEB-4136-999F-F65F1B228B9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685800" y="381000"/>
            <a:ext cx="7772400" cy="1752600"/>
          </a:xfrm>
        </p:spPr>
        <p:txBody>
          <a:bodyPr anchor="b"/>
          <a:lstStyle>
            <a:lvl1pPr>
              <a:defRPr sz="4200">
                <a:solidFill>
                  <a:schemeClr val="accent1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D97A3A-FF53-48B6-BAF2-7951C65B31DC}" type="datetimeFigureOut">
              <a:rPr lang="cs-CZ" smtClean="0"/>
              <a:pPr/>
              <a:t>20.5.2013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4361688" y="1026372"/>
            <a:ext cx="457200" cy="441325"/>
          </a:xfrm>
        </p:spPr>
        <p:txBody>
          <a:bodyPr/>
          <a:lstStyle/>
          <a:p>
            <a:fld id="{DD52E713-FCEB-4136-999F-F65F1B228B9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301752" y="1527048"/>
            <a:ext cx="850392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8991600" y="1905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152400" y="2286000"/>
            <a:ext cx="8833104" cy="3048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55448" y="142352"/>
            <a:ext cx="8833104" cy="2139696"/>
          </a:xfrm>
          <a:prstGeom prst="rect">
            <a:avLst/>
          </a:prstGeom>
          <a:solidFill>
            <a:schemeClr val="accent1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68426" y="2743200"/>
            <a:ext cx="6480174" cy="1673225"/>
          </a:xfrm>
        </p:spPr>
        <p:txBody>
          <a:bodyPr anchor="t"/>
          <a:lstStyle>
            <a:lvl1pPr marL="0" indent="0" algn="ctr">
              <a:buNone/>
              <a:defRPr sz="1600" b="1" cap="all" spc="250" baseline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3" name="Obdélník 12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Obdélník 13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D97A3A-FF53-48B6-BAF2-7951C65B31DC}" type="datetimeFigureOut">
              <a:rPr lang="cs-CZ" smtClean="0"/>
              <a:pPr/>
              <a:t>20.5.2013</a:t>
            </a:fld>
            <a:endParaRPr lang="cs-CZ"/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152400" y="2438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vál 9"/>
          <p:cNvSpPr/>
          <p:nvPr/>
        </p:nvSpPr>
        <p:spPr>
          <a:xfrm>
            <a:off x="4267200" y="2115312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vál 10"/>
          <p:cNvSpPr/>
          <p:nvPr/>
        </p:nvSpPr>
        <p:spPr>
          <a:xfrm>
            <a:off x="4361688" y="2209800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4343400" y="2199450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DD52E713-FCEB-4136-999F-F65F1B228B9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533400"/>
            <a:ext cx="7772400" cy="1524000"/>
          </a:xfrm>
        </p:spPr>
        <p:txBody>
          <a:bodyPr anchor="b"/>
          <a:lstStyle>
            <a:lvl1pPr algn="ctr">
              <a:buNone/>
              <a:defRPr sz="4200" b="0" cap="none" baseline="0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758952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5791200" y="6409944"/>
            <a:ext cx="3044952" cy="365760"/>
          </a:xfrm>
        </p:spPr>
        <p:txBody>
          <a:bodyPr/>
          <a:lstStyle/>
          <a:p>
            <a:fld id="{15D97A3A-FF53-48B6-BAF2-7951C65B31DC}" type="datetimeFigureOut">
              <a:rPr lang="cs-CZ" smtClean="0"/>
              <a:pPr/>
              <a:t>20.5.2013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52E713-FCEB-4136-999F-F65F1B228B9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 flipV="1">
            <a:off x="4563080" y="1575652"/>
            <a:ext cx="8921" cy="4819557"/>
          </a:xfrm>
          <a:prstGeom prst="line">
            <a:avLst/>
          </a:prstGeom>
          <a:noFill/>
          <a:ln w="9525" cap="flat" cmpd="sng" algn="ctr">
            <a:solidFill>
              <a:schemeClr val="tx2"/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Zástupný symbol pro obsah 9"/>
          <p:cNvSpPr>
            <a:spLocks noGrp="1"/>
          </p:cNvSpPr>
          <p:nvPr>
            <p:ph sz="half" idx="1"/>
          </p:nvPr>
        </p:nvSpPr>
        <p:spPr>
          <a:xfrm>
            <a:off x="301752" y="1371600"/>
            <a:ext cx="4038600" cy="4681728"/>
          </a:xfrm>
        </p:spPr>
        <p:txBody>
          <a:bodyPr/>
          <a:lstStyle>
            <a:lvl1pPr>
              <a:defRPr sz="2500"/>
            </a:lvl1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obsah 11"/>
          <p:cNvSpPr>
            <a:spLocks noGrp="1"/>
          </p:cNvSpPr>
          <p:nvPr>
            <p:ph sz="half" idx="2"/>
          </p:nvPr>
        </p:nvSpPr>
        <p:spPr>
          <a:xfrm>
            <a:off x="4800600" y="1371600"/>
            <a:ext cx="4038600" cy="4681728"/>
          </a:xfrm>
        </p:spPr>
        <p:txBody>
          <a:bodyPr/>
          <a:lstStyle>
            <a:lvl1pPr>
              <a:defRPr sz="2500"/>
            </a:lvl1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nice 9"/>
          <p:cNvSpPr>
            <a:spLocks noChangeShapeType="1"/>
          </p:cNvSpPr>
          <p:nvPr/>
        </p:nvSpPr>
        <p:spPr bwMode="auto">
          <a:xfrm flipV="1">
            <a:off x="4572000" y="2200275"/>
            <a:ext cx="0" cy="4187952"/>
          </a:xfrm>
          <a:prstGeom prst="line">
            <a:avLst/>
          </a:prstGeom>
          <a:noFill/>
          <a:ln w="9525" cap="flat" cmpd="sng" algn="ctr">
            <a:solidFill>
              <a:schemeClr val="tx2"/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0" name="Obdélník 19"/>
          <p:cNvSpPr>
            <a:spLocks noChangeArrowheads="1"/>
          </p:cNvSpPr>
          <p:nvPr/>
        </p:nvSpPr>
        <p:spPr bwMode="white">
          <a:xfrm>
            <a:off x="0" y="0"/>
            <a:ext cx="9144000" cy="14478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1" name="Obdélník 20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2" name="Obdélník 21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152400" y="1371600"/>
            <a:ext cx="8833104" cy="914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Obdélník 12"/>
          <p:cNvSpPr>
            <a:spLocks noChangeArrowheads="1"/>
          </p:cNvSpPr>
          <p:nvPr/>
        </p:nvSpPr>
        <p:spPr bwMode="auto">
          <a:xfrm>
            <a:off x="145923" y="6391656"/>
            <a:ext cx="8833104" cy="310896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01752" y="1524000"/>
            <a:ext cx="4040188" cy="732974"/>
          </a:xfrm>
          <a:noFill/>
          <a:ln w="15875" cap="rnd" cmpd="sng" algn="ctr">
            <a:noFill/>
            <a:prstDash val="solid"/>
          </a:ln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>
            <a:noAutofit/>
          </a:bodyPr>
          <a:lstStyle>
            <a:lvl1pPr marL="0" indent="0">
              <a:buNone/>
              <a:defRPr lang="en-US" sz="2200" b="1" dirty="0" smtClean="0">
                <a:solidFill>
                  <a:srgbClr val="FFFFFF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791330" y="1524000"/>
            <a:ext cx="4041775" cy="731520"/>
          </a:xfrm>
          <a:noFill/>
          <a:ln w="15875" cap="rnd" cmpd="sng" algn="ctr">
            <a:noFill/>
            <a:prstDash val="solid"/>
          </a:ln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anchor="ctr">
            <a:noAutofit/>
          </a:bodyPr>
          <a:lstStyle>
            <a:lvl1pPr marL="0" indent="0">
              <a:buNone/>
              <a:defRPr sz="2200" b="1"/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D97A3A-FF53-48B6-BAF2-7951C65B31DC}" type="datetimeFigureOut">
              <a:rPr lang="cs-CZ" smtClean="0"/>
              <a:pPr/>
              <a:t>20.5.2013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>
          <a:xfrm>
            <a:off x="304800" y="6409944"/>
            <a:ext cx="3581400" cy="365760"/>
          </a:xfrm>
        </p:spPr>
        <p:txBody>
          <a:bodyPr/>
          <a:lstStyle/>
          <a:p>
            <a:endParaRPr lang="cs-CZ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152400" y="128016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4" name="Zástupný symbol pro obsah 23"/>
          <p:cNvSpPr>
            <a:spLocks noGrp="1"/>
          </p:cNvSpPr>
          <p:nvPr>
            <p:ph sz="quarter" idx="2"/>
          </p:nvPr>
        </p:nvSpPr>
        <p:spPr>
          <a:xfrm>
            <a:off x="301752" y="2471383"/>
            <a:ext cx="4041648" cy="3818404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6" name="Zástupný symbol pro obsah 25"/>
          <p:cNvSpPr>
            <a:spLocks noGrp="1"/>
          </p:cNvSpPr>
          <p:nvPr>
            <p:ph sz="quarter" idx="4"/>
          </p:nvPr>
        </p:nvSpPr>
        <p:spPr>
          <a:xfrm>
            <a:off x="4800600" y="2471383"/>
            <a:ext cx="4038600" cy="382219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Ovál 24"/>
          <p:cNvSpPr/>
          <p:nvPr/>
        </p:nvSpPr>
        <p:spPr>
          <a:xfrm>
            <a:off x="4267200" y="956036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7" name="Ovál 26"/>
          <p:cNvSpPr/>
          <p:nvPr/>
        </p:nvSpPr>
        <p:spPr>
          <a:xfrm>
            <a:off x="4361688" y="1050524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>
          <a:xfrm>
            <a:off x="4343400" y="1042416"/>
            <a:ext cx="457200" cy="441325"/>
          </a:xfrm>
        </p:spPr>
        <p:txBody>
          <a:bodyPr/>
          <a:lstStyle>
            <a:lvl1pPr algn="ctr">
              <a:defRPr/>
            </a:lvl1pPr>
          </a:lstStyle>
          <a:p>
            <a:fld id="{DD52E713-FCEB-4136-999F-F65F1B228B9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3" name="Nadpis 22"/>
          <p:cNvSpPr>
            <a:spLocks noGrp="1"/>
          </p:cNvSpPr>
          <p:nvPr>
            <p:ph type="title"/>
          </p:nvPr>
        </p:nvSpPr>
        <p:spPr/>
        <p:txBody>
          <a:bodyPr rtlCol="0" anchor="b" anchorCtr="0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D97A3A-FF53-48B6-BAF2-7951C65B31DC}" type="datetimeFigureOut">
              <a:rPr lang="cs-CZ" smtClean="0"/>
              <a:pPr/>
              <a:t>20.5.2013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>
          <a:xfrm>
            <a:off x="4343400" y="1036020"/>
            <a:ext cx="457200" cy="441325"/>
          </a:xfrm>
        </p:spPr>
        <p:txBody>
          <a:bodyPr/>
          <a:lstStyle/>
          <a:p>
            <a:fld id="{DD52E713-FCEB-4136-999F-F65F1B228B9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white">
          <a:xfrm>
            <a:off x="0" y="0"/>
            <a:ext cx="9144000" cy="155448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Obdélník 4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6" name="Obdélník 5"/>
          <p:cNvSpPr>
            <a:spLocks noChangeArrowheads="1"/>
          </p:cNvSpPr>
          <p:nvPr/>
        </p:nvSpPr>
        <p:spPr bwMode="auto">
          <a:xfrm>
            <a:off x="152400" y="158496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D97A3A-FF53-48B6-BAF2-7951C65B31DC}" type="datetimeFigureOut">
              <a:rPr lang="cs-CZ" smtClean="0"/>
              <a:pPr/>
              <a:t>20.5.2013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>
          <a:xfrm>
            <a:off x="4267200" y="6324600"/>
            <a:ext cx="609600" cy="441324"/>
          </a:xfrm>
        </p:spPr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DD52E713-FCEB-4136-999F-F65F1B228B9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Obdélník 18"/>
          <p:cNvSpPr>
            <a:spLocks noChangeArrowheads="1"/>
          </p:cNvSpPr>
          <p:nvPr/>
        </p:nvSpPr>
        <p:spPr bwMode="auto">
          <a:xfrm>
            <a:off x="152400" y="152400"/>
            <a:ext cx="8833104" cy="304800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18872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3" name="Obdélník 12"/>
          <p:cNvSpPr/>
          <p:nvPr/>
        </p:nvSpPr>
        <p:spPr>
          <a:xfrm>
            <a:off x="152400" y="609600"/>
            <a:ext cx="2743200" cy="5867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81000" y="914400"/>
            <a:ext cx="2362200" cy="990600"/>
          </a:xfrm>
        </p:spPr>
        <p:txBody>
          <a:bodyPr anchor="b">
            <a:noAutofit/>
          </a:bodyPr>
          <a:lstStyle>
            <a:lvl1pPr algn="l">
              <a:buNone/>
              <a:defRPr sz="2200" b="1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381000" y="1981200"/>
            <a:ext cx="2362200" cy="4144963"/>
          </a:xfrm>
        </p:spPr>
        <p:txBody>
          <a:bodyPr/>
          <a:lstStyle>
            <a:lvl1pPr marL="0" indent="0">
              <a:spcAft>
                <a:spcPts val="1000"/>
              </a:spcAft>
              <a:buNone/>
              <a:defRPr sz="1600">
                <a:solidFill>
                  <a:srgbClr val="FFFFFF"/>
                </a:solidFill>
              </a:defRPr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152400" y="533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0" name="Zástupný symbol pro obsah 19"/>
          <p:cNvSpPr>
            <a:spLocks noGrp="1"/>
          </p:cNvSpPr>
          <p:nvPr>
            <p:ph sz="quarter" idx="1"/>
          </p:nvPr>
        </p:nvSpPr>
        <p:spPr>
          <a:xfrm>
            <a:off x="3124200" y="685800"/>
            <a:ext cx="5638800" cy="5410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Ovál 9"/>
          <p:cNvSpPr/>
          <p:nvPr/>
        </p:nvSpPr>
        <p:spPr>
          <a:xfrm>
            <a:off x="1295400" y="22860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vál 10"/>
          <p:cNvSpPr/>
          <p:nvPr/>
        </p:nvSpPr>
        <p:spPr>
          <a:xfrm>
            <a:off x="1389888" y="323088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371600" y="312738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DD52E713-FCEB-4136-999F-F65F1B228B9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1" name="Obdélník 20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D97A3A-FF53-48B6-BAF2-7951C65B31DC}" type="datetimeFigureOut">
              <a:rPr lang="cs-CZ" smtClean="0"/>
              <a:pPr/>
              <a:t>20.5.2013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01752" y="6410848"/>
            <a:ext cx="3383280" cy="365760"/>
          </a:xfrm>
        </p:spPr>
        <p:txBody>
          <a:bodyPr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Přímá spojnice 20"/>
          <p:cNvSpPr>
            <a:spLocks noChangeShapeType="1"/>
          </p:cNvSpPr>
          <p:nvPr/>
        </p:nvSpPr>
        <p:spPr bwMode="auto">
          <a:xfrm>
            <a:off x="152400" y="533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0" name="Obdélník 19"/>
          <p:cNvSpPr>
            <a:spLocks noChangeArrowheads="1"/>
          </p:cNvSpPr>
          <p:nvPr/>
        </p:nvSpPr>
        <p:spPr bwMode="auto">
          <a:xfrm>
            <a:off x="152400" y="152400"/>
            <a:ext cx="8833104" cy="301752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152400" y="609600"/>
            <a:ext cx="2743200" cy="5867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2" name="Ovál 11"/>
          <p:cNvSpPr/>
          <p:nvPr/>
        </p:nvSpPr>
        <p:spPr>
          <a:xfrm>
            <a:off x="1295400" y="22860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Ovál 12"/>
          <p:cNvSpPr/>
          <p:nvPr/>
        </p:nvSpPr>
        <p:spPr>
          <a:xfrm>
            <a:off x="1389888" y="323088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371600" y="312738"/>
            <a:ext cx="457200" cy="441325"/>
          </a:xfrm>
        </p:spPr>
        <p:txBody>
          <a:bodyPr/>
          <a:lstStyle/>
          <a:p>
            <a:fld id="{DD52E713-FCEB-4136-999F-F65F1B228B9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00375" y="5029200"/>
            <a:ext cx="5867400" cy="1219200"/>
          </a:xfrm>
        </p:spPr>
        <p:txBody>
          <a:bodyPr anchor="t">
            <a:noAutofit/>
          </a:bodyPr>
          <a:lstStyle>
            <a:lvl1pPr algn="l">
              <a:buNone/>
              <a:defRPr sz="24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3000375" y="609600"/>
            <a:ext cx="5867400" cy="4267200"/>
          </a:xfrm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381000" y="990600"/>
            <a:ext cx="2438400" cy="5257800"/>
          </a:xfrm>
        </p:spPr>
        <p:txBody>
          <a:bodyPr/>
          <a:lstStyle>
            <a:lvl1pPr marL="0" indent="0">
              <a:spcAft>
                <a:spcPts val="1000"/>
              </a:spcAft>
              <a:buFontTx/>
              <a:buNone/>
              <a:defRPr sz="1600">
                <a:solidFill>
                  <a:srgbClr val="FFFFFF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2" name="Obdélník 21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5788152" y="6404984"/>
            <a:ext cx="3044952" cy="365760"/>
          </a:xfrm>
        </p:spPr>
        <p:txBody>
          <a:bodyPr/>
          <a:lstStyle/>
          <a:p>
            <a:fld id="{15D97A3A-FF53-48B6-BAF2-7951C65B31DC}" type="datetimeFigureOut">
              <a:rPr lang="cs-CZ" smtClean="0"/>
              <a:pPr/>
              <a:t>20.5.2013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01752" y="6410848"/>
            <a:ext cx="3584448" cy="365760"/>
          </a:xfrm>
        </p:spPr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D97A3A-FF53-48B6-BAF2-7951C65B31DC}" type="datetimeFigureOut">
              <a:rPr lang="cs-CZ" smtClean="0"/>
              <a:pPr/>
              <a:t>20.5.2013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52E713-FCEB-4136-999F-F65F1B228B9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white">
          <a:xfrm>
            <a:off x="7010400" y="0"/>
            <a:ext cx="21336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white">
          <a:xfrm>
            <a:off x="0" y="0"/>
            <a:ext cx="9144000" cy="155448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1" name="Obdélník 10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 rot="5400000">
            <a:off x="4021836" y="3278124"/>
            <a:ext cx="6245352" cy="0"/>
          </a:xfrm>
          <a:prstGeom prst="line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Ovál 13"/>
          <p:cNvSpPr/>
          <p:nvPr/>
        </p:nvSpPr>
        <p:spPr>
          <a:xfrm>
            <a:off x="6839712" y="2925763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Ovál 14"/>
          <p:cNvSpPr/>
          <p:nvPr/>
        </p:nvSpPr>
        <p:spPr>
          <a:xfrm>
            <a:off x="6934200" y="3020251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915912" y="3009901"/>
            <a:ext cx="457200" cy="441325"/>
          </a:xfrm>
        </p:spPr>
        <p:txBody>
          <a:bodyPr/>
          <a:lstStyle/>
          <a:p>
            <a:fld id="{DD52E713-FCEB-4136-999F-F65F1B228B9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304800" y="304800"/>
            <a:ext cx="6553200" cy="5821366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D97A3A-FF53-48B6-BAF2-7951C65B31DC}" type="datetimeFigureOut">
              <a:rPr lang="cs-CZ" smtClean="0"/>
              <a:pPr/>
              <a:t>20.5.2013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7391400" y="304801"/>
            <a:ext cx="1447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393371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5791200" y="6404984"/>
            <a:ext cx="3044952" cy="365760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400">
                <a:solidFill>
                  <a:srgbClr val="FFFFFF"/>
                </a:solidFill>
              </a:defRPr>
            </a:lvl1pPr>
          </a:lstStyle>
          <a:p>
            <a:fld id="{15D97A3A-FF53-48B6-BAF2-7951C65B31DC}" type="datetimeFigureOut">
              <a:rPr lang="cs-CZ" smtClean="0"/>
              <a:pPr/>
              <a:t>20.5.2013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304800" y="6410848"/>
            <a:ext cx="3581400" cy="365760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rgbClr val="FFFFFF"/>
                </a:solidFill>
              </a:defRPr>
            </a:lvl1pPr>
          </a:lstStyle>
          <a:p>
            <a:endParaRPr lang="cs-CZ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152400" y="1276743"/>
            <a:ext cx="8833104" cy="0"/>
          </a:xfrm>
          <a:prstGeom prst="line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vál 11"/>
          <p:cNvSpPr/>
          <p:nvPr/>
        </p:nvSpPr>
        <p:spPr>
          <a:xfrm>
            <a:off x="4267200" y="956036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Ovál 14"/>
          <p:cNvSpPr/>
          <p:nvPr/>
        </p:nvSpPr>
        <p:spPr>
          <a:xfrm>
            <a:off x="4361688" y="1050524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4343400" y="1040174"/>
            <a:ext cx="457200" cy="441325"/>
          </a:xfrm>
          <a:prstGeom prst="rect">
            <a:avLst/>
          </a:prstGeom>
        </p:spPr>
        <p:txBody>
          <a:bodyPr vert="horz" lIns="45720" rIns="45720" anchor="ctr">
            <a:normAutofit/>
          </a:bodyPr>
          <a:lstStyle>
            <a:lvl1pPr algn="ctr" eaLnBrk="1" latinLnBrk="0" hangingPunct="1">
              <a:defRPr kumimoji="0" sz="1600"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DD52E713-FCEB-4136-999F-F65F1B228B9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758952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301752" y="1524000"/>
            <a:ext cx="8534400" cy="459943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rtl="0" eaLnBrk="1" latinLnBrk="0" hangingPunct="1">
        <a:spcBef>
          <a:spcPct val="0"/>
        </a:spcBef>
        <a:buNone/>
        <a:defRPr kumimoji="0" sz="3300" kern="1200">
          <a:solidFill>
            <a:schemeClr val="accent3">
              <a:shade val="75000"/>
            </a:schemeClr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74320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"/>
        <a:buChar char=""/>
        <a:defRPr kumimoji="0"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22960" indent="-228600" algn="l" rtl="0" eaLnBrk="1" latinLnBrk="0" hangingPunct="1">
        <a:spcBef>
          <a:spcPct val="20000"/>
        </a:spcBef>
        <a:buClr>
          <a:schemeClr val="accent3"/>
        </a:buClr>
        <a:buSzPct val="75000"/>
        <a:buFont typeface="Wingdings 2"/>
        <a:buChar char="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228600" algn="l" rtl="0" eaLnBrk="1" latinLnBrk="0" hangingPunct="1">
        <a:spcBef>
          <a:spcPct val="20000"/>
        </a:spcBef>
        <a:buClr>
          <a:schemeClr val="accent4"/>
        </a:buClr>
        <a:buSzPct val="70000"/>
        <a:buFont typeface="Wingdings"/>
        <a:buChar char="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ct val="20000"/>
        </a:spcBef>
        <a:buClr>
          <a:schemeClr val="accent5"/>
        </a:buClr>
        <a:buFontTx/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90000"/>
        <a:buChar char="•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03120" indent="-182880" algn="l" rtl="0" eaLnBrk="1" latinLnBrk="0" hangingPunct="1">
        <a:spcBef>
          <a:spcPct val="20000"/>
        </a:spcBef>
        <a:buClr>
          <a:schemeClr val="accent4">
            <a:shade val="75000"/>
          </a:schemeClr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377440" indent="-182880" algn="l" rtl="0" eaLnBrk="1" latinLnBrk="0" hangingPunct="1">
        <a:spcBef>
          <a:spcPct val="20000"/>
        </a:spcBef>
        <a:buClr>
          <a:schemeClr val="accent2">
            <a:shade val="75000"/>
          </a:schemeClr>
        </a:buClr>
        <a:buSzPct val="90000"/>
        <a:buChar char="•"/>
        <a:defRPr kumimoji="0" sz="1400" kern="1200" cap="all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4.pn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hyperlink" Target="http://cs.wikipedia.org/wiki/Soubor:Stredoceska_pahorkatina_CZ_I2A.png" TargetMode="Externa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.png"/><Relationship Id="rId5" Type="http://schemas.openxmlformats.org/officeDocument/2006/relationships/hyperlink" Target="http://ucebnice3.enviregion.cz/userFiles/stredoceska-pahorkatina.jpg" TargetMode="External"/><Relationship Id="rId4" Type="http://schemas.microsoft.com/office/2007/relationships/hdphoto" Target="../media/hdphoto1.wdp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hyperlink" Target="http://img.geocaching.com/cache/13323b0b-4318-44b0-a1df-c0a20c2f2634.jpg" TargetMode="Externa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microsoft.com/office/2007/relationships/hdphoto" Target="../media/hdphoto2.wdp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4.png"/><Relationship Id="rId4" Type="http://schemas.openxmlformats.org/officeDocument/2006/relationships/image" Target="../media/image13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VY_32_INOVACE_15_Poho&#345;&#237;%20&#268;R-St&#345;edo&#269;esk&#225;%20pahorkatina,%20Brdy,%20&#268;esk&#233;%20st&#345;edoho&#345;&#237;.pptx#6.            Tok ( 865m n.m.) je nejvy&#353;&#353;&#237; vrchol Brdsk&#233; vrch..." TargetMode="External"/><Relationship Id="rId2" Type="http://schemas.openxmlformats.org/officeDocument/2006/relationships/hyperlink" Target="VY_32_INOVACE_15_Poho&#345;&#237;%20&#268;R-St&#345;edo&#269;esk&#225;%20pahorkatina,%20Brdy,%20&#268;esk&#233;%20st&#345;edoho&#345;&#237;.pptx#3.    St&#345;edo&#269;esk&#225; pahorkatina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VY_32_INOVACE_15_Poho&#345;&#237;%20&#268;R-St&#345;edo&#269;esk&#225;%20pahorkatina,%20Brdy,%20&#268;esk&#233;%20st&#345;edoho&#345;&#237;.pptx#7. &#268;esk&#233; st&#345;edoho&#345;&#237;" TargetMode="Externa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VY_32_INOVACE_15_Poho&#345;&#237;%20&#268;R-St&#345;edo&#269;esk&#225;%20pahorkatina,%20Brdy,%20&#268;esk&#233;%20st&#345;edoho&#345;&#237;.pptx#8.  Mile&#353;ovka" TargetMode="External"/><Relationship Id="rId2" Type="http://schemas.openxmlformats.org/officeDocument/2006/relationships/hyperlink" Target="VY_32_INOVACE_15_Poho&#345;&#237;%20&#268;R-St&#345;edo&#269;esk&#225;%20pahorkatina,%20Brdy,%20&#268;esk&#233;%20st&#345;edoho&#345;&#237;.pptx#7. &#268;esk&#233; st&#345;edoho&#345;&#237;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338" name="Obrázek 4"/>
          <p:cNvPicPr>
            <a:picLocks noChangeAspect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195736" y="5445224"/>
            <a:ext cx="5622950" cy="108794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4342" name="Picture 6" descr="LOGO_obdelnik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115615" y="764704"/>
            <a:ext cx="7200801" cy="1347217"/>
          </a:xfrm>
          <a:prstGeom prst="rect">
            <a:avLst/>
          </a:prstGeom>
          <a:noFill/>
        </p:spPr>
      </p:pic>
      <p:graphicFrame>
        <p:nvGraphicFramePr>
          <p:cNvPr id="14453" name="Group 117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668791358"/>
              </p:ext>
            </p:extLst>
          </p:nvPr>
        </p:nvGraphicFramePr>
        <p:xfrm>
          <a:off x="1115616" y="2852936"/>
          <a:ext cx="7345363" cy="2494280"/>
        </p:xfrm>
        <a:graphic>
          <a:graphicData uri="http://schemas.openxmlformats.org/drawingml/2006/table">
            <a:tbl>
              <a:tblPr/>
              <a:tblGrid>
                <a:gridCol w="3673475"/>
                <a:gridCol w="3671888"/>
              </a:tblGrid>
              <a:tr h="34925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NÁZEV ŠKOLY:</a:t>
                      </a:r>
                    </a:p>
                  </a:txBody>
                  <a:tcPr horzOverflow="overflow">
                    <a:lnL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Základní škola T. G. Masaryka, Bojkovice, okres Uherské Hradiště</a:t>
                      </a:r>
                    </a:p>
                  </a:txBody>
                  <a:tcPr horzOverflow="overflow">
                    <a:lnL>
                      <a:noFill/>
                    </a:lnL>
                    <a:lnR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</a:tr>
              <a:tr h="34925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AUTOR:</a:t>
                      </a:r>
                    </a:p>
                  </a:txBody>
                  <a:tcPr horzOverflow="overflow">
                    <a:lnL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Mgr. Marie Polanská</a:t>
                      </a:r>
                    </a:p>
                  </a:txBody>
                  <a:tcPr horzOverflow="overflow">
                    <a:lnL>
                      <a:noFill/>
                    </a:lnL>
                    <a:lnR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</a:tr>
              <a:tr h="34766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NÁZEV:</a:t>
                      </a:r>
                    </a:p>
                  </a:txBody>
                  <a:tcPr horzOverflow="overflow">
                    <a:lnL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VY_32_INOVACE_15_Pohoří ČR - Středočeská pahorkatina, Brdy, České středohoří </a:t>
                      </a:r>
                    </a:p>
                  </a:txBody>
                  <a:tcPr horzOverflow="overflow">
                    <a:lnL>
                      <a:noFill/>
                    </a:lnL>
                    <a:lnR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</a:tr>
              <a:tr h="3937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TÉMATICKÝ CELEK:</a:t>
                      </a:r>
                    </a:p>
                  </a:txBody>
                  <a:tcPr horzOverflow="overflow">
                    <a:lnL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Místo, kde žijeme</a:t>
                      </a:r>
                    </a:p>
                  </a:txBody>
                  <a:tcPr horzOverflow="overflow">
                    <a:lnL>
                      <a:noFill/>
                    </a:lnL>
                    <a:lnR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</a:tr>
              <a:tr h="34925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ČÍSLO PROJEKTU:</a:t>
                      </a:r>
                    </a:p>
                  </a:txBody>
                  <a:tcPr horzOverflow="overflow">
                    <a:lnL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CZ.1.07/1.4.00/21.0882</a:t>
                      </a:r>
                    </a:p>
                  </a:txBody>
                  <a:tcPr horzOverflow="overflow">
                    <a:lnL>
                      <a:noFill/>
                    </a:lnL>
                    <a:lnR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</a:tr>
            </a:tbl>
          </a:graphicData>
        </a:graphic>
      </p:graphicFrame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395536" y="2132856"/>
            <a:ext cx="8338128" cy="3534144"/>
          </a:xfrm>
        </p:spPr>
        <p:txBody>
          <a:bodyPr>
            <a:normAutofit/>
          </a:bodyPr>
          <a:lstStyle/>
          <a:p>
            <a:r>
              <a:rPr lang="cs-CZ" sz="3600" dirty="0"/>
              <a:t>Anotace :</a:t>
            </a:r>
          </a:p>
          <a:p>
            <a:r>
              <a:rPr lang="cs-CZ" sz="3600" dirty="0"/>
              <a:t>Program slouží k procvičování </a:t>
            </a:r>
            <a:endParaRPr lang="cs-CZ" sz="3600" dirty="0" smtClean="0"/>
          </a:p>
          <a:p>
            <a:r>
              <a:rPr lang="cs-CZ" sz="3600" dirty="0" smtClean="0"/>
              <a:t>a </a:t>
            </a:r>
            <a:r>
              <a:rPr lang="cs-CZ" sz="3600" dirty="0"/>
              <a:t>opakování </a:t>
            </a:r>
            <a:r>
              <a:rPr lang="cs-CZ" sz="3600" dirty="0" smtClean="0"/>
              <a:t>vlastivědného učiva</a:t>
            </a:r>
          </a:p>
          <a:p>
            <a:r>
              <a:rPr lang="cs-CZ" sz="3600" dirty="0" smtClean="0"/>
              <a:t> ve 4. ročníku.</a:t>
            </a:r>
            <a:endParaRPr lang="cs-CZ" sz="3600" dirty="0"/>
          </a:p>
          <a:p>
            <a:endParaRPr lang="cs-CZ" sz="3600" dirty="0"/>
          </a:p>
        </p:txBody>
      </p:sp>
    </p:spTree>
    <p:extLst>
      <p:ext uri="{BB962C8B-B14F-4D97-AF65-F5344CB8AC3E}">
        <p14:creationId xmlns:p14="http://schemas.microsoft.com/office/powerpoint/2010/main" val="31244596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   </a:t>
            </a:r>
            <a:r>
              <a:rPr lang="cs-CZ" sz="44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Středočeská pahorkatina</a:t>
            </a:r>
            <a:endParaRPr lang="cs-CZ" sz="44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pic>
        <p:nvPicPr>
          <p:cNvPr id="4" name="Picture 4" descr="Středočeská pahorkatina na mapě Česka">
            <a:hlinkClick r:id="rId2" tooltip="Středočeská pahorkatina na mapě Česka"/>
          </p:cNvPr>
          <p:cNvPicPr>
            <a:picLocks noGrp="1" noChangeAspect="1" noChangeArrowheads="1"/>
          </p:cNvPicPr>
          <p:nvPr>
            <p:ph sz="quarter" idx="1"/>
          </p:nvPr>
        </p:nvPicPr>
        <p:blipFill>
          <a:blip r:embed="rId3" cstate="print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8333" b="100000" l="0" r="100000"/>
                    </a14:imgEffect>
                  </a14:imgLayer>
                </a14:imgProps>
              </a:ext>
            </a:extLst>
          </a:blip>
          <a:srcRect/>
          <a:stretch>
            <a:fillRect/>
          </a:stretch>
        </p:blipFill>
        <p:spPr bwMode="auto">
          <a:xfrm>
            <a:off x="222860" y="2731893"/>
            <a:ext cx="4392488" cy="2785339"/>
          </a:xfrm>
          <a:prstGeom prst="rect">
            <a:avLst/>
          </a:prstGeom>
          <a:noFill/>
          <a:ln>
            <a:solidFill>
              <a:schemeClr val="tx1">
                <a:lumMod val="65000"/>
                <a:lumOff val="35000"/>
              </a:schemeClr>
            </a:solidFill>
          </a:ln>
        </p:spPr>
      </p:pic>
      <p:pic>
        <p:nvPicPr>
          <p:cNvPr id="3" name="Picture 2">
            <a:hlinkClick r:id="rId5"/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16016" y="2732851"/>
            <a:ext cx="4179589" cy="278437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dirty="0" smtClean="0"/>
              <a:t>                        </a:t>
            </a:r>
            <a:r>
              <a:rPr lang="cs-CZ" dirty="0" smtClean="0"/>
              <a:t>       </a:t>
            </a:r>
            <a:r>
              <a:rPr lang="cs-CZ" sz="4000" b="1" dirty="0" err="1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Drkolná</a:t>
            </a:r>
            <a:endParaRPr lang="cs-CZ" sz="40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pic>
        <p:nvPicPr>
          <p:cNvPr id="52227" name="Picture 3" descr="C:\Documents and Settings\Polanská Marie\Dokumenty\Obrázky\13323b0b-4318-44b0-a1df-c0a20c2f2634.jpg">
            <a:hlinkClick r:id="rId2"/>
          </p:cNvPr>
          <p:cNvPicPr>
            <a:picLocks noGrp="1" noChangeAspect="1" noChangeArrowheads="1"/>
          </p:cNvPicPr>
          <p:nvPr>
            <p:ph sz="quarter" idx="1"/>
          </p:nvPr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827584" y="2564904"/>
            <a:ext cx="7057280" cy="3924300"/>
          </a:xfrm>
          <a:prstGeom prst="rect">
            <a:avLst/>
          </a:prstGeom>
          <a:noFill/>
          <a:ln>
            <a:solidFill>
              <a:schemeClr val="tx1">
                <a:lumMod val="65000"/>
                <a:lumOff val="35000"/>
              </a:schemeClr>
            </a:solidFill>
          </a:ln>
        </p:spPr>
      </p:pic>
      <p:sp>
        <p:nvSpPr>
          <p:cNvPr id="5" name="TextovéPole 4"/>
          <p:cNvSpPr txBox="1"/>
          <p:nvPr/>
        </p:nvSpPr>
        <p:spPr>
          <a:xfrm>
            <a:off x="683568" y="1484784"/>
            <a:ext cx="9112762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err="1" smtClean="0"/>
              <a:t>Drkolná</a:t>
            </a:r>
            <a:r>
              <a:rPr lang="cs-CZ" sz="2800" dirty="0" smtClean="0"/>
              <a:t> je nejvyšší horou Středočeské pahorkatiny. </a:t>
            </a:r>
          </a:p>
          <a:p>
            <a:r>
              <a:rPr lang="cs-CZ" sz="2800" dirty="0" smtClean="0"/>
              <a:t>Její nadmořská výška je 729m</a:t>
            </a:r>
            <a:endParaRPr lang="cs-CZ" sz="28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2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522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000" b="1" dirty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Brdská  vrchovina (Brdy)</a:t>
            </a:r>
          </a:p>
        </p:txBody>
      </p:sp>
      <p:pic>
        <p:nvPicPr>
          <p:cNvPr id="2050" name="Picture 2"/>
          <p:cNvPicPr>
            <a:picLocks noGrp="1" noChangeAspect="1" noChangeArrowheads="1"/>
          </p:cNvPicPr>
          <p:nvPr>
            <p:ph sz="quarter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3505" y="2420888"/>
            <a:ext cx="4487045" cy="290804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32040" y="2420888"/>
            <a:ext cx="3788935" cy="28956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77147237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7504" y="188640"/>
            <a:ext cx="9036496" cy="1400398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/>
              <a:t/>
            </a:r>
            <a:br>
              <a:rPr lang="cs-CZ" dirty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/>
              <a:t/>
            </a:r>
            <a:br>
              <a:rPr lang="cs-CZ" dirty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/>
              <a:t/>
            </a:r>
            <a:br>
              <a:rPr lang="cs-CZ" dirty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/>
              <a:t/>
            </a:r>
            <a:br>
              <a:rPr lang="cs-CZ" dirty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Tok </a:t>
            </a:r>
            <a:r>
              <a:rPr lang="cs-CZ" b="1" dirty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( 865m n.m.) je nejvyšší vrchol Brdské vrchoviny</a:t>
            </a:r>
            <a:br>
              <a:rPr lang="cs-CZ" b="1" dirty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</a:br>
            <a:endParaRPr lang="cs-CZ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32040" y="1608272"/>
            <a:ext cx="3168352" cy="420955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2237390"/>
            <a:ext cx="4248472" cy="356787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5659953" y="5851400"/>
            <a:ext cx="1765227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/>
              <a:t>vrchol Toku</a:t>
            </a:r>
            <a:endParaRPr lang="cs-CZ" sz="2000" b="1" dirty="0"/>
          </a:p>
        </p:txBody>
      </p:sp>
      <p:sp>
        <p:nvSpPr>
          <p:cNvPr id="4" name="Obdélník 3"/>
          <p:cNvSpPr/>
          <p:nvPr/>
        </p:nvSpPr>
        <p:spPr>
          <a:xfrm>
            <a:off x="369437" y="5799353"/>
            <a:ext cx="4012637" cy="4001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000" b="1" dirty="0"/>
              <a:t>Čertova kazatelna na </a:t>
            </a:r>
            <a:r>
              <a:rPr lang="cs-CZ" sz="2000" b="1" dirty="0" err="1"/>
              <a:t>Plešivci</a:t>
            </a:r>
            <a:endParaRPr lang="cs-CZ" sz="2000" b="1" dirty="0"/>
          </a:p>
        </p:txBody>
      </p:sp>
    </p:spTree>
    <p:extLst>
      <p:ext uri="{BB962C8B-B14F-4D97-AF65-F5344CB8AC3E}">
        <p14:creationId xmlns:p14="http://schemas.microsoft.com/office/powerpoint/2010/main" val="363966232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000" b="1" dirty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České středohoří</a:t>
            </a:r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0" b="100000" l="0" r="1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1269772"/>
            <a:ext cx="3455547" cy="215518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7349" y="3424956"/>
            <a:ext cx="8744319" cy="302838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077" name="Picture 5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15616" y="1325183"/>
            <a:ext cx="7088500" cy="512815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41367914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307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07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07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307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 </a:t>
            </a:r>
            <a:r>
              <a:rPr lang="cs-CZ" sz="4000" b="1" dirty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Milešovka</a:t>
            </a:r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2996952"/>
            <a:ext cx="4082281" cy="26714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Obdélník 3"/>
          <p:cNvSpPr/>
          <p:nvPr/>
        </p:nvSpPr>
        <p:spPr>
          <a:xfrm>
            <a:off x="467544" y="1556792"/>
            <a:ext cx="8280920" cy="95410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dirty="0">
                <a:latin typeface="Arial" pitchFamily="34" charset="0"/>
                <a:cs typeface="Arial" pitchFamily="34" charset="0"/>
              </a:rPr>
              <a:t>Nejvyšší hora 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Milešovka  (836m 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n. m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.). Je 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považována za největrnější horu v Čechách</a:t>
            </a:r>
          </a:p>
        </p:txBody>
      </p:sp>
      <p:pic>
        <p:nvPicPr>
          <p:cNvPr id="5123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50686" y="2996952"/>
            <a:ext cx="4013664" cy="26714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Obdélník 4"/>
          <p:cNvSpPr/>
          <p:nvPr/>
        </p:nvSpPr>
        <p:spPr>
          <a:xfrm>
            <a:off x="4615837" y="5805264"/>
            <a:ext cx="3310522" cy="70788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000" b="1" dirty="0"/>
              <a:t>Meteorologická </a:t>
            </a:r>
            <a:r>
              <a:rPr lang="cs-CZ" sz="2000" b="1" dirty="0" smtClean="0"/>
              <a:t>stanice </a:t>
            </a:r>
          </a:p>
          <a:p>
            <a:r>
              <a:rPr lang="cs-CZ" sz="2000" b="1" dirty="0" smtClean="0"/>
              <a:t>na Milešovce </a:t>
            </a:r>
            <a:endParaRPr lang="cs-CZ" sz="2000" b="1" dirty="0"/>
          </a:p>
        </p:txBody>
      </p:sp>
    </p:spTree>
    <p:extLst>
      <p:ext uri="{BB962C8B-B14F-4D97-AF65-F5344CB8AC3E}">
        <p14:creationId xmlns:p14="http://schemas.microsoft.com/office/powerpoint/2010/main" val="190953172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51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512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512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51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Najdi na mapě tato pohoří a urči, ve kterých krajích se nachází.</a:t>
            </a:r>
          </a:p>
          <a:p>
            <a:r>
              <a:rPr lang="cs-CZ" dirty="0" smtClean="0"/>
              <a:t>Která z hor je nejvyšší a o kolik (proti druhé i třetí)?</a:t>
            </a:r>
          </a:p>
          <a:p>
            <a:r>
              <a:rPr lang="cs-CZ" dirty="0" smtClean="0"/>
              <a:t>Která z těchto hor slouží meteorologům a proč?</a:t>
            </a:r>
          </a:p>
          <a:p>
            <a:r>
              <a:rPr lang="cs-CZ" dirty="0" smtClean="0"/>
              <a:t>Která z nich má jen jednoslabičný název?</a:t>
            </a:r>
          </a:p>
          <a:p>
            <a:r>
              <a:rPr lang="cs-CZ" dirty="0" smtClean="0"/>
              <a:t>Které z těchto pohoří se rozprostírá nejseverněji?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2022990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301752" y="1527048"/>
            <a:ext cx="8590728" cy="4854280"/>
          </a:xfrm>
        </p:spPr>
        <p:txBody>
          <a:bodyPr>
            <a:normAutofit/>
          </a:bodyPr>
          <a:lstStyle/>
          <a:p>
            <a:r>
              <a:rPr lang="cs-CZ" dirty="0"/>
              <a:t>Použitá literatura:</a:t>
            </a:r>
          </a:p>
          <a:p>
            <a:r>
              <a:rPr lang="cs-CZ" sz="2000" dirty="0"/>
              <a:t>Vlastivěda 4 ( učebnice pro 4.ročník základní školy) Poznáváme naši vlast (Nová škola)</a:t>
            </a:r>
          </a:p>
          <a:p>
            <a:r>
              <a:rPr lang="cs-CZ" sz="1600" dirty="0" smtClean="0">
                <a:hlinkClick r:id="rId2" action="ppaction://hlinkpres?slideindex=3&amp;slidetitle=   Středočeská pahorkatina"/>
              </a:rPr>
              <a:t>http</a:t>
            </a:r>
            <a:r>
              <a:rPr lang="cs-CZ" sz="1600" dirty="0">
                <a:hlinkClick r:id="rId2" action="ppaction://hlinkpres?slideindex=3&amp;slidetitle=   Středočeská pahorkatina"/>
              </a:rPr>
              <a:t>://upload.wikimedia.org/wikipedia/commons/thumb/3/32/Stredoceska_pahorkatina_CZ_I2A.png/250px-Stredoceska_pahorkatina_CZ_I2A.png</a:t>
            </a:r>
            <a:endParaRPr lang="cs-CZ" sz="1600" dirty="0"/>
          </a:p>
        </p:txBody>
      </p:sp>
      <p:sp>
        <p:nvSpPr>
          <p:cNvPr id="2" name="Obdélník 1">
            <a:hlinkClick r:id="rId2" action="ppaction://hlinkpres?slideindex=3&amp;slidetitle=   Středočeská pahorkatina"/>
          </p:cNvPr>
          <p:cNvSpPr/>
          <p:nvPr/>
        </p:nvSpPr>
        <p:spPr>
          <a:xfrm>
            <a:off x="683568" y="3212976"/>
            <a:ext cx="8064896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http://upload.wikimedia.org/wikipedia/commons/thumb/0/0d/Pisecke_hory2.jpg/800px-Pisecke_hory2.jpg</a:t>
            </a:r>
          </a:p>
        </p:txBody>
      </p:sp>
      <p:sp>
        <p:nvSpPr>
          <p:cNvPr id="4" name="Obdélník 3">
            <a:hlinkClick r:id="rId3" action="ppaction://hlinkpres?slideindex=6&amp;slidetitle=           Tok ( 865m n.m.) je nejvyšší vrchol Brdské vrch..."/>
          </p:cNvPr>
          <p:cNvSpPr/>
          <p:nvPr/>
        </p:nvSpPr>
        <p:spPr>
          <a:xfrm>
            <a:off x="683568" y="3908323"/>
            <a:ext cx="8064896" cy="5847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600" dirty="0"/>
              <a:t>http://upload.wikimedia.org/wikipedia/commons/thumb/4/48/VrcholToku.jpg/250px-VrcholToku.jpg</a:t>
            </a:r>
          </a:p>
        </p:txBody>
      </p:sp>
      <p:sp>
        <p:nvSpPr>
          <p:cNvPr id="5" name="Obdélník 4">
            <a:hlinkClick r:id="rId3" action="ppaction://hlinkpres?slideindex=6&amp;slidetitle=           Tok ( 865m n.m.) je nejvyšší vrchol Brdské vrch..."/>
          </p:cNvPr>
          <p:cNvSpPr/>
          <p:nvPr/>
        </p:nvSpPr>
        <p:spPr>
          <a:xfrm>
            <a:off x="683568" y="4554654"/>
            <a:ext cx="7992888" cy="5847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600" dirty="0"/>
              <a:t>http://upload.wikimedia.org/wikipedia/commons/thumb/e/ef/Z_%C4%8Certovy_kazatelny_2.JPG/120px-Z_%C4%8Certovy_kazatelny_2.JPG</a:t>
            </a:r>
          </a:p>
        </p:txBody>
      </p:sp>
      <p:sp>
        <p:nvSpPr>
          <p:cNvPr id="6" name="Obdélník 5">
            <a:hlinkClick r:id="rId4" action="ppaction://hlinkpres?slideindex=7&amp;slidetitle=České středohoří"/>
          </p:cNvPr>
          <p:cNvSpPr/>
          <p:nvPr/>
        </p:nvSpPr>
        <p:spPr>
          <a:xfrm>
            <a:off x="683568" y="5151323"/>
            <a:ext cx="8064896" cy="5847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600" dirty="0"/>
              <a:t>http://upload.wikimedia.org/wikipedia/commons/thumb/f/fd/Ceske_stredohori_CZ_I3B-5.png/250px-Ceske_stredohori_CZ_I3B-5.png</a:t>
            </a:r>
          </a:p>
        </p:txBody>
      </p:sp>
      <p:sp>
        <p:nvSpPr>
          <p:cNvPr id="7" name="Obdélník 6">
            <a:hlinkClick r:id="rId4" action="ppaction://hlinkpres?slideindex=7&amp;slidetitle=České středohoří"/>
          </p:cNvPr>
          <p:cNvSpPr/>
          <p:nvPr/>
        </p:nvSpPr>
        <p:spPr>
          <a:xfrm>
            <a:off x="683568" y="5718495"/>
            <a:ext cx="8280920" cy="5847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600" dirty="0"/>
              <a:t>http://upload.wikimedia.org/wikipedia/commons/thumb/e/ef/Ceske-Stredohori.jpg/800px-Ceske-Stredohori.jpg</a:t>
            </a:r>
          </a:p>
        </p:txBody>
      </p:sp>
    </p:spTree>
    <p:extLst>
      <p:ext uri="{BB962C8B-B14F-4D97-AF65-F5344CB8AC3E}">
        <p14:creationId xmlns:p14="http://schemas.microsoft.com/office/powerpoint/2010/main" val="145224973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>
            <a:hlinkClick r:id="rId2" action="ppaction://hlinkpres?slideindex=7&amp;slidetitle=České středohoří"/>
          </p:cNvPr>
          <p:cNvSpPr/>
          <p:nvPr/>
        </p:nvSpPr>
        <p:spPr>
          <a:xfrm>
            <a:off x="395536" y="1412776"/>
            <a:ext cx="8568952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http://upload.wikimedia.org/</a:t>
            </a:r>
            <a:r>
              <a:rPr lang="cs-CZ" dirty="0" err="1"/>
              <a:t>wikipedia</a:t>
            </a:r>
            <a:r>
              <a:rPr lang="cs-CZ" dirty="0"/>
              <a:t>/</a:t>
            </a:r>
            <a:r>
              <a:rPr lang="cs-CZ" dirty="0" err="1"/>
              <a:t>commons</a:t>
            </a:r>
            <a:r>
              <a:rPr lang="cs-CZ" dirty="0"/>
              <a:t>/a/a5/České_Středohoří,_mapa.png</a:t>
            </a:r>
          </a:p>
        </p:txBody>
      </p:sp>
      <p:sp>
        <p:nvSpPr>
          <p:cNvPr id="5" name="Obdélník 4">
            <a:hlinkClick r:id="rId3" action="ppaction://hlinkpres?slideindex=8&amp;slidetitle= Milešovka"/>
          </p:cNvPr>
          <p:cNvSpPr/>
          <p:nvPr/>
        </p:nvSpPr>
        <p:spPr>
          <a:xfrm>
            <a:off x="411122" y="2059107"/>
            <a:ext cx="7110536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http://upload.wikimedia.org/wikipedia/commons/thumb/3/38/Milleschau-WJP-1.jpg/250px-Milleschau-WJP-1.jpg</a:t>
            </a:r>
          </a:p>
        </p:txBody>
      </p:sp>
      <p:sp>
        <p:nvSpPr>
          <p:cNvPr id="6" name="Obdélník 5">
            <a:hlinkClick r:id="rId3" action="ppaction://hlinkpres?slideindex=8&amp;slidetitle= Milešovka"/>
          </p:cNvPr>
          <p:cNvSpPr/>
          <p:nvPr/>
        </p:nvSpPr>
        <p:spPr>
          <a:xfrm>
            <a:off x="411122" y="2690336"/>
            <a:ext cx="8136904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600" dirty="0"/>
              <a:t>http://upload.wikimedia.org/wikipedia/commons/thumb/a/a6/Mile%C5%A1ovka-meteorologick%C3%A1_stanice.jpg/120px-Mile%C5%A1ovka-meteorologick%C3%A1_stanice.jpg</a:t>
            </a:r>
          </a:p>
        </p:txBody>
      </p:sp>
    </p:spTree>
    <p:extLst>
      <p:ext uri="{BB962C8B-B14F-4D97-AF65-F5344CB8AC3E}">
        <p14:creationId xmlns:p14="http://schemas.microsoft.com/office/powerpoint/2010/main" val="73049878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dministrativní">
  <a:themeElements>
    <a:clrScheme name="Došky">
      <a:dk1>
        <a:sysClr val="windowText" lastClr="000000"/>
      </a:dk1>
      <a:lt1>
        <a:sysClr val="window" lastClr="FFFFFF"/>
      </a:lt1>
      <a:dk2>
        <a:srgbClr val="1D3641"/>
      </a:dk2>
      <a:lt2>
        <a:srgbClr val="DFE6D0"/>
      </a:lt2>
      <a:accent1>
        <a:srgbClr val="759AA5"/>
      </a:accent1>
      <a:accent2>
        <a:srgbClr val="CFC60D"/>
      </a:accent2>
      <a:accent3>
        <a:srgbClr val="99987F"/>
      </a:accent3>
      <a:accent4>
        <a:srgbClr val="90AC97"/>
      </a:accent4>
      <a:accent5>
        <a:srgbClr val="FFAD1C"/>
      </a:accent5>
      <a:accent6>
        <a:srgbClr val="B9AB6F"/>
      </a:accent6>
      <a:hlink>
        <a:srgbClr val="66AACD"/>
      </a:hlink>
      <a:folHlink>
        <a:srgbClr val="809DB3"/>
      </a:folHlink>
    </a:clrScheme>
    <a:fontScheme name="Administrativní">
      <a:majorFont>
        <a:latin typeface="Georgia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Georgia"/>
        <a:ea typeface=""/>
        <a:cs typeface=""/>
        <a:font script="Jpan" typeface="ＭＳ Ｐ明朝"/>
        <a:font script="Hang" typeface="바탕"/>
        <a:font script="Hans" typeface="方正舒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Administrativní">
      <a:fillStyleLst>
        <a:solidFill>
          <a:schemeClr val="phClr"/>
        </a:solidFill>
        <a:solidFill>
          <a:schemeClr val="phClr">
            <a:tint val="45000"/>
          </a:schemeClr>
        </a:solidFill>
        <a:solidFill>
          <a:schemeClr val="phClr">
            <a:tint val="95000"/>
          </a:schemeClr>
        </a:solidFill>
      </a:fillStyleLst>
      <a:lnStyleLst>
        <a:ln w="9525" cap="flat" cmpd="sng" algn="ctr">
          <a:solidFill>
            <a:schemeClr val="phClr"/>
          </a:solidFill>
          <a:prstDash val="solid"/>
        </a:ln>
        <a:ln w="11429" cap="flat" cmpd="sng" algn="ctr">
          <a:solidFill>
            <a:schemeClr val="phClr"/>
          </a:solidFill>
          <a:prstDash val="sysDash"/>
        </a:ln>
        <a:ln w="200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0"/>
            </a:lightRig>
          </a:scene3d>
          <a:sp3d contourW="9525" prstMaterial="matte">
            <a:bevelT w="0" h="0"/>
            <a:contourClr>
              <a:schemeClr val="phClr">
                <a:shade val="70000"/>
                <a:satMod val="105000"/>
              </a:schemeClr>
            </a:contourClr>
          </a:sp3d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soft" dir="b">
              <a:rot lat="0" lon="0" rev="0"/>
            </a:lightRig>
          </a:scene3d>
          <a:sp3d prstMaterial="dkEdge">
            <a:bevelT w="63500" h="63500" prst="cross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70000"/>
                <a:satMod val="115000"/>
              </a:schemeClr>
              <a:schemeClr val="phClr">
                <a:tint val="85000"/>
              </a:schemeClr>
            </a:duotone>
          </a:blip>
          <a:tile tx="0" ty="0" sx="85000" sy="85000" flip="none" algn="tl"/>
        </a:blipFill>
        <a:blipFill>
          <a:blip xmlns:r="http://schemas.openxmlformats.org/officeDocument/2006/relationships" r:embed="rId2">
            <a:duotone>
              <a:schemeClr val="phClr">
                <a:shade val="65000"/>
                <a:satMod val="115000"/>
              </a:schemeClr>
              <a:schemeClr val="phClr">
                <a:tint val="85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Civic</Template>
  <TotalTime>247</TotalTime>
  <Words>219</Words>
  <Application>Microsoft Office PowerPoint</Application>
  <PresentationFormat>Předvádění na obrazovce (4:3)</PresentationFormat>
  <Paragraphs>44</Paragraphs>
  <Slides>11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Administrativní</vt:lpstr>
      <vt:lpstr>Prezentace aplikace PowerPoint</vt:lpstr>
      <vt:lpstr>Prezentace aplikace PowerPoint</vt:lpstr>
      <vt:lpstr>   Středočeská pahorkatina</vt:lpstr>
      <vt:lpstr>                               Drkolná</vt:lpstr>
      <vt:lpstr>Brdská  vrchovina (Brdy)</vt:lpstr>
      <vt:lpstr>           Tok ( 865m n.m.) je nejvyšší vrchol Brdské vrchoviny </vt:lpstr>
      <vt:lpstr>České středohoří</vt:lpstr>
      <vt:lpstr> Milešovka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Polanská Marie</dc:creator>
  <cp:lastModifiedBy>Ucebna 102</cp:lastModifiedBy>
  <cp:revision>28</cp:revision>
  <dcterms:created xsi:type="dcterms:W3CDTF">2011-12-25T13:53:57Z</dcterms:created>
  <dcterms:modified xsi:type="dcterms:W3CDTF">2013-05-20T18:38:00Z</dcterms:modified>
</cp:coreProperties>
</file>