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290" r:id="rId4"/>
    <p:sldId id="291" r:id="rId5"/>
    <p:sldId id="30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6" r:id="rId16"/>
    <p:sldId id="305" r:id="rId17"/>
    <p:sldId id="292" r:id="rId18"/>
    <p:sldId id="293" r:id="rId19"/>
    <p:sldId id="28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12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OLD_OPEN_PIPE.JPG" TargetMode="External"/><Relationship Id="rId13" Type="http://schemas.openxmlformats.org/officeDocument/2006/relationships/hyperlink" Target="http://cs.wikipedia.org/wiki/Soubor:Halda_He%C5%99manice_20090206.jpg" TargetMode="External"/><Relationship Id="rId3" Type="http://schemas.openxmlformats.org/officeDocument/2006/relationships/hyperlink" Target="http://cs.wikipedia.org/wiki/Soubor:Polabi_zemedelstvi.JPG" TargetMode="External"/><Relationship Id="rId7" Type="http://schemas.openxmlformats.org/officeDocument/2006/relationships/hyperlink" Target="http://cs.wikipedia.org/wiki/Soubor:Prachauer_felsen_03.jpg" TargetMode="External"/><Relationship Id="rId12" Type="http://schemas.openxmlformats.org/officeDocument/2006/relationships/hyperlink" Target="http://cs.wikipedia.org/wiki/Soubor:Jez_v_Libici_nad_Cidlinou.jpg" TargetMode="External"/><Relationship Id="rId2" Type="http://schemas.openxmlformats.org/officeDocument/2006/relationships/hyperlink" Target="http://cs.wikipedia.org/wiki/Soubor:Zahorska_lowland_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tin%C4%9Bves,_%C5%98%C3%ADp_a_obec.jpg" TargetMode="External"/><Relationship Id="rId11" Type="http://schemas.openxmlformats.org/officeDocument/2006/relationships/hyperlink" Target="http://commons.wikimedia.org/wiki/File:Mushenger_Lake.jpg?uselang=cs" TargetMode="External"/><Relationship Id="rId5" Type="http://schemas.openxmlformats.org/officeDocument/2006/relationships/hyperlink" Target="http://commons.wikimedia.org/wiki/File:Svabuv_kopec.JPG?uselang=cs" TargetMode="External"/><Relationship Id="rId15" Type="http://schemas.openxmlformats.org/officeDocument/2006/relationships/hyperlink" Target="http://cs.wikipedia.org/wiki/Soubor:%C5%9Anie%C5%BCka_z_zachodu.jpg" TargetMode="External"/><Relationship Id="rId10" Type="http://schemas.openxmlformats.org/officeDocument/2006/relationships/hyperlink" Target="http://cs.wikipedia.org/wiki/Soubor:Lechuguilla_Cave_Pearlsian_Gulf.jpg" TargetMode="External"/><Relationship Id="rId4" Type="http://schemas.openxmlformats.org/officeDocument/2006/relationships/hyperlink" Target="http://commons.wikimedia.org/wiki/File:Hulkovice.JPG?uselang=cs" TargetMode="External"/><Relationship Id="rId9" Type="http://schemas.openxmlformats.org/officeDocument/2006/relationships/hyperlink" Target="http://cs.wikipedia.org/wiki/Soubor:Klicava-studanka.jpg" TargetMode="External"/><Relationship Id="rId14" Type="http://schemas.openxmlformats.org/officeDocument/2006/relationships/hyperlink" Target="http://upload.wikimedia.org/wikipedia/commons/0/06/Orlik-prehradni_hra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008079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Krajina v našem okolí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004051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různými typy krajin a přiblížení významů některých pojmů z této oblasti..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4352485" cy="25649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645024"/>
            <a:ext cx="3661120" cy="27458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717" y="548680"/>
            <a:ext cx="3408453" cy="2564904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844352" y="3632448"/>
            <a:ext cx="1656184" cy="360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NÍŽINA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844352" y="4149080"/>
            <a:ext cx="1656184" cy="360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844352" y="4695574"/>
            <a:ext cx="1656184" cy="360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VYSOČINA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6390863"/>
            <a:ext cx="343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ke krajině správné označení.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80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4352485" cy="25649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645024"/>
            <a:ext cx="3661120" cy="27458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717" y="548680"/>
            <a:ext cx="3408453" cy="2564904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611265" y="2636912"/>
            <a:ext cx="1656184" cy="360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NÍŽINA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2636912"/>
            <a:ext cx="1656184" cy="360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499992" y="5877272"/>
            <a:ext cx="1656184" cy="360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VYSOČINA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6390863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91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7920880" cy="594066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259632" y="1340768"/>
            <a:ext cx="66118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Čeká nás soutěž. Prohlédni si následujících 10 snímků. </a:t>
            </a:r>
          </a:p>
          <a:p>
            <a:r>
              <a:rPr lang="cs-CZ" dirty="0" smtClean="0"/>
              <a:t>Vyber si odpověď a zapiš si písmeno označující  tvou volbu.</a:t>
            </a:r>
          </a:p>
          <a:p>
            <a:r>
              <a:rPr lang="cs-CZ" dirty="0" smtClean="0"/>
              <a:t>Písmena ti prozradí název naší nejvyšší hory a její nadmořskou výšku.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76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32856"/>
            <a:ext cx="6264696" cy="436179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5656" y="620688"/>
            <a:ext cx="47241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Lom je povrchový důl, který slouží k získávání …..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   	kamene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	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99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776" y="733773"/>
            <a:ext cx="3148152" cy="419753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88024" y="1556792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Studánka je pramen na ……. toku vody.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	konci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	počátku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2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3960440" cy="59406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16016" y="1271926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České republice je nejhlubší propast: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	Hranická propast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	Macocha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80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32657"/>
            <a:ext cx="4896544" cy="47525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59276" y="5059691"/>
            <a:ext cx="50656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Jeskyně je …….. dutina vytvořena přirozenou cestou.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	nadzemní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	podzemní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194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59278"/>
            <a:ext cx="6264696" cy="469852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5229199"/>
            <a:ext cx="80813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Jezero je vodní nádrž, která se na rozdíl od přehrad a rybníků ….. jednoduše vypustit.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	nedokáže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	dokáže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48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0"/>
            <a:ext cx="6696744" cy="477143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5507940"/>
            <a:ext cx="5429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Rybník je ………vytvořené vodní dílo, určené k chovu ryb.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	přírodně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	uměle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90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60648"/>
            <a:ext cx="7164288" cy="47732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8684" y="5156112"/>
            <a:ext cx="67183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Jez je vodní dílo sloužící k vzedmutí vodní hladiny. Taky se nazývá ……..</a:t>
            </a:r>
          </a:p>
          <a:p>
            <a:endParaRPr lang="cs-CZ" dirty="0"/>
          </a:p>
          <a:p>
            <a:pPr marL="800100" lvl="1" indent="-342900">
              <a:buAutoNum type="arabicPlain"/>
            </a:pPr>
            <a:r>
              <a:rPr lang="cs-CZ" dirty="0" smtClean="0"/>
              <a:t>Splav</a:t>
            </a:r>
          </a:p>
          <a:p>
            <a:pPr marL="800100" lvl="1" indent="-342900">
              <a:buAutoNum type="arabicPlain"/>
            </a:pPr>
            <a:r>
              <a:rPr lang="cs-CZ" dirty="0" smtClean="0"/>
              <a:t>Slad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13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92696"/>
            <a:ext cx="7070908" cy="387132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4725144"/>
            <a:ext cx="51471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Halda je ………..kopec, který vznikl navršením hlušiny. </a:t>
            </a:r>
          </a:p>
          <a:p>
            <a:r>
              <a:rPr lang="cs-CZ" dirty="0" smtClean="0"/>
              <a:t>Hlušina je materiál , který vzniká při hlubinné těžbě.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	přírodní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	umělý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66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662" y="119198"/>
            <a:ext cx="626120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Přehrada je vodní dílo přehrazující potok nebo řeku. Zadržuje ……</a:t>
            </a:r>
          </a:p>
          <a:p>
            <a:endParaRPr lang="cs-CZ" dirty="0"/>
          </a:p>
          <a:p>
            <a:r>
              <a:rPr lang="cs-CZ" dirty="0" smtClean="0"/>
              <a:t>0	vodu</a:t>
            </a:r>
          </a:p>
          <a:p>
            <a:r>
              <a:rPr lang="cs-CZ" dirty="0" smtClean="0"/>
              <a:t>6 	vítr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6352365" cy="4764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99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717550"/>
            <a:ext cx="6222554" cy="415161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6000" y="5153095"/>
            <a:ext cx="75986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Údolí je krajina lemována vyvýšeným terénem. Obvykle skrz údolí vede říční …..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	jelito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	koryto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86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340768"/>
            <a:ext cx="7143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Naše nejvyšší hora je Sněžka a její nadmořská výška je 1602 metrů.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140968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6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551695"/>
              </p:ext>
            </p:extLst>
          </p:nvPr>
        </p:nvGraphicFramePr>
        <p:xfrm>
          <a:off x="1380219" y="770492"/>
          <a:ext cx="6096000" cy="4424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DÍLO PŘÍRODY: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VYTVOŘILI LIDÉ: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915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174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143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7164288" y="472787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JEZERO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81256" y="520798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MYSLIVNA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038962" y="615755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STUDÁNKA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29843" y="5688407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803444" y="490789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SOCHA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51920" y="505756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HALDA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96036" y="6104002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842011" y="556802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JESKYNĚ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65032" y="5269247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PROPAST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88224" y="594434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426749" y="629999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SKÁLA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314591" y="555552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1560" y="472514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ŽELEZNICE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82259" y="5225080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LOM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339094" y="544902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ÚDOLÍ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699792" y="4737841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531128" y="528051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SILNICE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51130" y="469752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KOUPALIŠTĚ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726618" y="595804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9035" y="573554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546832" y="642037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PŘEHRADA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14450" y="627676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116632"/>
            <a:ext cx="1565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tabulku: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7452320" y="624035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TŮŇ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41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8836150"/>
              </p:ext>
            </p:extLst>
          </p:nvPr>
        </p:nvGraphicFramePr>
        <p:xfrm>
          <a:off x="1380219" y="770492"/>
          <a:ext cx="6096000" cy="4424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DÍLO PŘÍRODY: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VYTVOŘILI LIDÉ: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915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174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143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549177" y="445588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JEZERO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58905" y="481592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MYSLIVNA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26115" y="299632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STUDÁNKA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24836" y="263628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551130" y="371640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LOM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551130" y="297736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HALDA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55460" y="407644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536602" y="371640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JESKYNĚ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526115" y="335636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PROPAST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58905" y="445588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549177" y="409584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SKÁLA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549177" y="482578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551130" y="112474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ŽELEZNICE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507761" y="186551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TŮŇ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475066" y="149122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ÚDOLÍ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475066" y="113118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551130" y="149122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SILNICE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51130" y="261732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KOUPALIŠTĚ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51130" y="224229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551130" y="188007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51130" y="335636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PŘEHRADA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501353" y="2240113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11663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39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508" y="527536"/>
            <a:ext cx="974726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2012-05-02</a:t>
            </a:r>
            <a:r>
              <a:rPr lang="cs-CZ" dirty="0" smtClean="0"/>
              <a:t>&gt;.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cs.wikipedia.org/wiki/Soubor:Zahorska_lowland_01.jpg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cs.wikipedia.org/wiki/Soubor:Polabi_zemedelstvi.JPG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commons.wikimedia.org/wiki/File:Hulkovice.JPG?uselang=cs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commons.wikimedia.org/wiki/File:Svabuv_kopec.JPG?uselang=cs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http://cs.wikipedia.org/wiki/Soubor:Ctin%C4%9Bves,_%</a:t>
            </a:r>
            <a:r>
              <a:rPr lang="cs-CZ" dirty="0" smtClean="0">
                <a:hlinkClick r:id="rId6"/>
              </a:rPr>
              <a:t>C5%98%C3%ADp_a_obec.jpg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cs.wikipedia.org/wiki/Soubor:Prachauer_felsen_03.jpg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cs.wikipedia.org/wiki/Soubor:FOLD_OPEN_PIPE.JPG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cs.wikipedia.org/wiki/Soubor:Klicava-studanka.jpg</a:t>
            </a:r>
            <a:endParaRPr lang="cs-CZ" dirty="0" smtClean="0"/>
          </a:p>
          <a:p>
            <a:r>
              <a:rPr lang="cs-CZ" dirty="0"/>
              <a:t>http://upload.wikimedia.org/wikipedia/commons/5/50/Punkevn%C3%AD_jeskyn%C4%9B26.jpg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cs.wikipedia.org/wiki/Soubor:Lechuguilla_Cave_Pearlsian_Gulf.jpg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commons.wikimedia.org/wiki/File:Mushenger_Lake.jpg?uselang=cs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cs.wikipedia.org/wiki/Soubor:Jez_v_Libici_nad_Cidlinou.jpg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cs.wikipedia.org/wiki/Soubor:Halda_He%C5%99manice_20090206.jpg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upload.wikimedia.org/wikipedia/commons/0/06/Orlik-prehradni_hraz.jpg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http://cs.wikipedia.org/wiki/Soubor:%</a:t>
            </a:r>
            <a:r>
              <a:rPr lang="cs-CZ" dirty="0" smtClean="0">
                <a:hlinkClick r:id="rId15"/>
              </a:rPr>
              <a:t>C5%9Anie%C5%BCka_z_zachodu.jpg</a:t>
            </a:r>
            <a:endParaRPr lang="cs-CZ" dirty="0" smtClean="0"/>
          </a:p>
          <a:p>
            <a:r>
              <a:rPr lang="cs-CZ" dirty="0"/>
              <a:t>http://commons.wikimedia.org/wiki/File:Stoke_Rochford_view_-_geograph.org.uk_-_164852.jpg?uselang=cs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507</TotalTime>
  <Words>375</Words>
  <Application>Microsoft Office PowerPoint</Application>
  <PresentationFormat>Předvádění na obrazovce (4:3)</PresentationFormat>
  <Paragraphs>143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61</cp:revision>
  <dcterms:created xsi:type="dcterms:W3CDTF">2012-03-09T21:22:25Z</dcterms:created>
  <dcterms:modified xsi:type="dcterms:W3CDTF">2012-05-27T17:59:27Z</dcterms:modified>
</cp:coreProperties>
</file>