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313" r:id="rId3"/>
    <p:sldId id="324" r:id="rId4"/>
    <p:sldId id="325" r:id="rId5"/>
    <p:sldId id="312" r:id="rId6"/>
    <p:sldId id="302" r:id="rId7"/>
    <p:sldId id="326" r:id="rId8"/>
    <p:sldId id="327" r:id="rId9"/>
    <p:sldId id="328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7" r:id="rId18"/>
    <p:sldId id="338" r:id="rId19"/>
    <p:sldId id="339" r:id="rId20"/>
    <p:sldId id="340" r:id="rId21"/>
    <p:sldId id="341" r:id="rId22"/>
    <p:sldId id="343" r:id="rId23"/>
    <p:sldId id="344" r:id="rId24"/>
    <p:sldId id="345" r:id="rId25"/>
    <p:sldId id="346" r:id="rId26"/>
    <p:sldId id="301" r:id="rId27"/>
    <p:sldId id="342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5.x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Natrix_natrix_(Karl_L).jpg" TargetMode="External"/><Relationship Id="rId3" Type="http://schemas.openxmlformats.org/officeDocument/2006/relationships/hyperlink" Target="http://motyli.kolas.cz/zlutasci/07807039.htm" TargetMode="External"/><Relationship Id="rId7" Type="http://schemas.openxmlformats.org/officeDocument/2006/relationships/hyperlink" Target="http://cs.wikipedia.org/wiki/Soubor:Viperaberus1.jpg" TargetMode="External"/><Relationship Id="rId2" Type="http://schemas.openxmlformats.org/officeDocument/2006/relationships/hyperlink" Target="http://cs.wikipedia.org/wiki/Soubor:Otak%C3%A1rek_fenyklov%C3%BD,_Lovo%C5%A1,_2009-07-1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ieris_brassicae_Jarom%C4%9B%C5%99_1.jpg" TargetMode="External"/><Relationship Id="rId5" Type="http://schemas.openxmlformats.org/officeDocument/2006/relationships/hyperlink" Target="http://commons.wikimedia.org/wiki/File:Nymphalis_antiopa.JPG?uselang=cs" TargetMode="External"/><Relationship Id="rId10" Type="http://schemas.openxmlformats.org/officeDocument/2006/relationships/hyperlink" Target="http://commons.wikimedia.org/wiki/File:POL_Hordeum_z003.JPG?uselang=cs" TargetMode="External"/><Relationship Id="rId4" Type="http://schemas.openxmlformats.org/officeDocument/2006/relationships/hyperlink" Target="http://cs.wikipedia.org/wiki/Soubor:Kleiner_Fuchs_(Nymphalis_urticae).jpg" TargetMode="External"/><Relationship Id="rId9" Type="http://schemas.openxmlformats.org/officeDocument/2006/relationships/hyperlink" Target="http://cs.wikipedia.org/wiki/Soubor:Amanita_phalloides.jp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%C3%ADn_obecn%C3%BD.jpg" TargetMode="External"/><Relationship Id="rId2" Type="http://schemas.openxmlformats.org/officeDocument/2006/relationships/hyperlink" Target="http://commons.wikimedia.org/wiki/File:G%C3%A4dda,_Iduns_kokbok.jpg?uselang=cs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346063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Léto soutěž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prověření znalostí tématu Léto.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povzdech).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331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VGGK1YUO\MC90042806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96752"/>
            <a:ext cx="5551049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68144" y="2996952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MNJUHCV2\MC900441896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216" y="5121188"/>
            <a:ext cx="1349819" cy="93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80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MNJUHCV2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632" y="5085184"/>
            <a:ext cx="186898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404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10493"/>
            <a:ext cx="5472608" cy="443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7506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04248" y="27809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171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0268790"/>
              </p:ext>
            </p:extLst>
          </p:nvPr>
        </p:nvGraphicFramePr>
        <p:xfrm>
          <a:off x="395537" y="692696"/>
          <a:ext cx="8496944" cy="590465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2505509"/>
                <a:gridCol w="1198287"/>
                <a:gridCol w="1198287"/>
                <a:gridCol w="1198287"/>
                <a:gridCol w="1198287"/>
                <a:gridCol w="1198287"/>
              </a:tblGrid>
              <a:tr h="1476164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NA LOUCE</a:t>
                      </a:r>
                      <a:endParaRPr lang="cs-CZ" sz="3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2" action="ppaction://hlinksldjump"/>
                        </a:rPr>
                        <a:t>1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3" action="ppaction://hlinksldjump"/>
                        </a:rPr>
                        <a:t>2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4" action="ppaction://hlinksldjump"/>
                        </a:rPr>
                        <a:t>3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5" action="ppaction://hlinksldjump"/>
                        </a:rPr>
                        <a:t>4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6" action="ppaction://hlinksldjump"/>
                        </a:rPr>
                        <a:t>5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147616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V LESE</a:t>
                      </a:r>
                      <a:endParaRPr lang="cs-CZ" sz="3200" b="1" kern="1200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7" action="ppaction://hlinksldjump"/>
                        </a:rPr>
                        <a:t>6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8" action="ppaction://hlinksldjump"/>
                        </a:rPr>
                        <a:t>7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9" action="ppaction://hlinksldjump"/>
                        </a:rPr>
                        <a:t>8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0" action="ppaction://hlinksldjump"/>
                        </a:rPr>
                        <a:t>9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  <a:tr h="1476164">
                <a:tc>
                  <a:txBody>
                    <a:bodyPr/>
                    <a:lstStyle/>
                    <a:p>
                      <a:pPr algn="ctr"/>
                      <a:r>
                        <a:rPr lang="cs-CZ" sz="3200" b="1" kern="12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NA POLI</a:t>
                      </a:r>
                      <a:endParaRPr lang="cs-CZ" sz="3200" b="1" kern="1200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1476164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3200" b="1" kern="12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latin typeface="+mn-lt"/>
                          <a:ea typeface="+mn-ea"/>
                          <a:cs typeface="+mn-cs"/>
                        </a:rPr>
                        <a:t>U RYBNÍKA</a:t>
                      </a:r>
                      <a:endParaRPr lang="cs-CZ" sz="3200" b="1" kern="1200" dirty="0">
                        <a:solidFill>
                          <a:schemeClr val="accent3">
                            <a:lumMod val="50000"/>
                          </a:schemeClr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sz="7200" b="1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170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je…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31540" y="1571552"/>
            <a:ext cx="4068452" cy="113736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BABOČKA OSIKOVÁ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2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BABOČKA KOPŘIVOVÁ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2780928"/>
            <a:ext cx="4529476" cy="3397107"/>
          </a:xfrm>
        </p:spPr>
      </p:pic>
    </p:spTree>
    <p:extLst>
      <p:ext uri="{BB962C8B-B14F-4D97-AF65-F5344CB8AC3E}">
        <p14:creationId xmlns:p14="http://schemas.microsoft.com/office/powerpoint/2010/main" val="196257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je…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31540" y="1571552"/>
            <a:ext cx="4068452" cy="106535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BABOČKA OSIKOVÁ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2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BABOČKA KOPŘIVOVÁ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852936"/>
            <a:ext cx="5033532" cy="3775149"/>
          </a:xfrm>
        </p:spPr>
      </p:pic>
    </p:spTree>
    <p:extLst>
      <p:ext uri="{BB962C8B-B14F-4D97-AF65-F5344CB8AC3E}">
        <p14:creationId xmlns:p14="http://schemas.microsoft.com/office/powerpoint/2010/main" val="446281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 BĚLÁSEK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31540" y="1571552"/>
            <a:ext cx="4068452" cy="106535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ZELENÝ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2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ZELNÝ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7358" y="3068960"/>
            <a:ext cx="4385460" cy="3289095"/>
          </a:xfrm>
        </p:spPr>
      </p:pic>
    </p:spTree>
    <p:extLst>
      <p:ext uri="{BB962C8B-B14F-4D97-AF65-F5344CB8AC3E}">
        <p14:creationId xmlns:p14="http://schemas.microsoft.com/office/powerpoint/2010/main" val="553139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 ŽLUŤÁSEK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31540" y="1571552"/>
            <a:ext cx="4068452" cy="106535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ČIČORETKOVÝ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2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ČIČOTKOVÝ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2871875"/>
            <a:ext cx="4896544" cy="3672408"/>
          </a:xfrm>
        </p:spPr>
      </p:pic>
    </p:spTree>
    <p:extLst>
      <p:ext uri="{BB962C8B-B14F-4D97-AF65-F5344CB8AC3E}">
        <p14:creationId xmlns:p14="http://schemas.microsoft.com/office/powerpoint/2010/main" val="3599108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 OTAKÁREK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31540" y="1571552"/>
            <a:ext cx="4068452" cy="106535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FENYKLOVÝ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2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BAREVNÝ</a:t>
            </a:r>
            <a:endParaRPr lang="cs-CZ" sz="4000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780928"/>
            <a:ext cx="5387016" cy="3609302"/>
          </a:xfrm>
        </p:spPr>
      </p:pic>
    </p:spTree>
    <p:extLst>
      <p:ext uri="{BB962C8B-B14F-4D97-AF65-F5344CB8AC3E}">
        <p14:creationId xmlns:p14="http://schemas.microsoft.com/office/powerpoint/2010/main" val="3551980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31540" y="1571552"/>
            <a:ext cx="4068452" cy="106535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>
                <a:hlinkClick r:id="rId2" action="ppaction://hlinksldjump"/>
              </a:rPr>
              <a:t>ZMIJE OBECNÁ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2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UŽOVKA OBOJKOVÁ</a:t>
            </a:r>
            <a:endParaRPr lang="cs-CZ" sz="4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2966610"/>
            <a:ext cx="4392488" cy="3294366"/>
          </a:xfrm>
        </p:spPr>
      </p:pic>
    </p:spTree>
    <p:extLst>
      <p:ext uri="{BB962C8B-B14F-4D97-AF65-F5344CB8AC3E}">
        <p14:creationId xmlns:p14="http://schemas.microsoft.com/office/powerpoint/2010/main" val="1690901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Zmije je jedovatý had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31540" y="1571552"/>
            <a:ext cx="4068452" cy="106535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2" action="ppaction://hlinksldjump"/>
              </a:rPr>
              <a:t>ANO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2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NE</a:t>
            </a:r>
            <a:endParaRPr lang="cs-CZ" sz="4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2924944"/>
            <a:ext cx="4457468" cy="3343101"/>
          </a:xfrm>
        </p:spPr>
      </p:pic>
    </p:spTree>
    <p:extLst>
      <p:ext uri="{BB962C8B-B14F-4D97-AF65-F5344CB8AC3E}">
        <p14:creationId xmlns:p14="http://schemas.microsoft.com/office/powerpoint/2010/main" val="602196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Nejnižším patrem v lese jsou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5628" y="1592480"/>
            <a:ext cx="4068452" cy="106535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hlinkClick r:id="rId2" action="ppaction://hlinksldjump"/>
              </a:rPr>
              <a:t>houby, kapradiny, mechy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4048" y="1571551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hlinkClick r:id="rId3" action="ppaction://hlinksldjump"/>
              </a:rPr>
              <a:t>byliny a trávy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Lenka\AppData\Local\Microsoft\Windows\Temporary Internet Files\Content.IE5\RKYOJR79\MP90043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764" y="2896766"/>
            <a:ext cx="3704456" cy="322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X9BTOS1C\MC9001932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3346107"/>
            <a:ext cx="2407802" cy="277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189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Nejvyšším patrem v lese jsou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31540" y="1571552"/>
            <a:ext cx="4068452" cy="1065359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hlinkClick r:id="rId2" action="ppaction://hlinksldjump"/>
              </a:rPr>
              <a:t>keře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004048" y="1571551"/>
            <a:ext cx="3744416" cy="1065359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accent3">
                    <a:lumMod val="50000"/>
                  </a:schemeClr>
                </a:solidFill>
                <a:hlinkClick r:id="rId3" action="ppaction://hlinksldjump"/>
              </a:rPr>
              <a:t>stromy</a:t>
            </a:r>
            <a:endParaRPr lang="cs-CZ" sz="4000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Lenka\AppData\Local\Microsoft\Windows\Temporary Internet Files\Content.IE5\RKYOJR79\MP90043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7764" y="2896766"/>
            <a:ext cx="3704456" cy="3221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Lenka\AppData\Local\Microsoft\Windows\Temporary Internet Files\Content.IE5\X9BTOS1C\MC90019327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6206" y="3346107"/>
            <a:ext cx="2407802" cy="277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868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MUCHOMŮRKA ZELENÁ</a:t>
            </a:r>
            <a:br>
              <a:rPr lang="cs-CZ" dirty="0" smtClean="0"/>
            </a:br>
            <a:r>
              <a:rPr lang="cs-CZ" dirty="0" smtClean="0"/>
              <a:t>je jedovatá houba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3140968"/>
            <a:ext cx="2088232" cy="1800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88224" y="3111009"/>
            <a:ext cx="2016223" cy="1800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NE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84784"/>
            <a:ext cx="3744417" cy="5216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7853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3140968"/>
            <a:ext cx="2088232" cy="1800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JEČMEN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55836" y="3111008"/>
            <a:ext cx="2232248" cy="1800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PŠENICE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684541"/>
            <a:ext cx="3489851" cy="4653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622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3140968"/>
            <a:ext cx="2088232" cy="1800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OVSÍK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55836" y="3111008"/>
            <a:ext cx="2232248" cy="1800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OVES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556792"/>
            <a:ext cx="3401548" cy="474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87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39552" y="332656"/>
            <a:ext cx="2088232" cy="1800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JEČMEN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72200" y="404664"/>
            <a:ext cx="2232248" cy="1800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PŠENICE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7343" y="2413622"/>
            <a:ext cx="4259963" cy="3194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87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187624" y="1124744"/>
            <a:ext cx="2088232" cy="1800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ŽITO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96136" y="1124744"/>
            <a:ext cx="2232248" cy="1800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PŠENICE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3111008"/>
            <a:ext cx="5385792" cy="3595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878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Pýr plazivý patří mezi plevele.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67544" y="4437112"/>
            <a:ext cx="2088232" cy="1800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04248" y="4293096"/>
            <a:ext cx="2232248" cy="1800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NE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196752"/>
            <a:ext cx="4036432" cy="5187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14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187624" y="1124744"/>
            <a:ext cx="2088232" cy="1800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KAPR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96136" y="1124744"/>
            <a:ext cx="2232248" cy="1800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PSTRUH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645024"/>
            <a:ext cx="7620000" cy="2333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14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187624" y="1124744"/>
            <a:ext cx="2088232" cy="18002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LÍN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796136" y="1124744"/>
            <a:ext cx="2232248" cy="1800200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PSTRUH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3496" y="3212976"/>
            <a:ext cx="4064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496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Kapr je mořská ryba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1187624" y="1628800"/>
            <a:ext cx="1872208" cy="129614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ANO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940152" y="1628800"/>
            <a:ext cx="2088232" cy="129614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NE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3140968"/>
            <a:ext cx="7596336" cy="3361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466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196752"/>
            <a:ext cx="3438128" cy="5157192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395536" y="5157192"/>
            <a:ext cx="3096344" cy="1196752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BLATOUCH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012160" y="5023520"/>
            <a:ext cx="2592288" cy="1296144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4" action="ppaction://hlinksldjump"/>
              </a:rPr>
              <a:t>SASANKA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659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obrázku je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827584" y="2348880"/>
            <a:ext cx="2088232" cy="90872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2" action="ppaction://hlinksldjump"/>
              </a:rPr>
              <a:t>VRBA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660232" y="2204864"/>
            <a:ext cx="2088232" cy="946448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hlinkClick r:id="rId3" action="ppaction://hlinksldjump"/>
              </a:rPr>
              <a:t>OLŠE</a:t>
            </a:r>
            <a:endParaRPr lang="cs-CZ" sz="4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1255102"/>
            <a:ext cx="3312368" cy="4416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093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776864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Kliparty použity z webu Office.com.</a:t>
            </a:r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2012-06-17&gt;. </a:t>
            </a:r>
            <a:endParaRPr lang="cs-CZ" dirty="0"/>
          </a:p>
          <a:p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2"/>
              </a:rPr>
              <a:t>http://cs.wikipedia.org/wiki/Soubor:Otak%C3%A1rek_fenyklov%C3%BD,_Lovo%C5%A1,_2009-07-12.jpg</a:t>
            </a:r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motyli.kolas.cz/zlutasci/07807039.htm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http://cs.wikipedia.org/wiki/Soubor:Kleiner_Fuchs_(Nymphalis_urticae).jpg</a:t>
            </a:r>
            <a:endParaRPr lang="cs-CZ" dirty="0"/>
          </a:p>
          <a:p>
            <a:r>
              <a:rPr lang="cs-CZ" dirty="0">
                <a:hlinkClick r:id="rId5"/>
              </a:rPr>
              <a:t>http://commons.wikimedia.org/wiki/File:Nymphalis_antiopa.JPG?uselang=cs</a:t>
            </a:r>
            <a:endParaRPr lang="cs-CZ" dirty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commons.wikimedia.org/wiki/File:Pieris_brassicae_Jarom%C4%9B%C5%99_1.jpg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cs.wikipedia.org/wiki/Soubor:Viperaberus1.jpg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http://cs.wikipedia.org/wiki/Soubor:Natrix_natrix_(Karl_L).</a:t>
            </a:r>
            <a:r>
              <a:rPr lang="cs-CZ" dirty="0" smtClean="0">
                <a:hlinkClick r:id="rId8"/>
              </a:rPr>
              <a:t>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cs.wikipedia.org/wiki/Soubor:Amanita_phalloides.jpg</a:t>
            </a:r>
            <a:endParaRPr lang="cs-CZ" dirty="0" smtClean="0"/>
          </a:p>
          <a:p>
            <a:r>
              <a:rPr lang="cs-CZ" dirty="0"/>
              <a:t>http://cs.wikipedia.org/wiki/Soubor:Wild_rye.jpg</a:t>
            </a:r>
          </a:p>
          <a:p>
            <a:r>
              <a:rPr lang="cs-CZ" dirty="0"/>
              <a:t>http://cs.wikipedia.org/wiki/Soubor:Wheat_close-up.JPG</a:t>
            </a:r>
          </a:p>
          <a:p>
            <a:r>
              <a:rPr lang="cs-CZ" dirty="0"/>
              <a:t>http://commons.wikimedia.org/wiki/File:Avena_sativa_II.jpg?uselang=cs</a:t>
            </a:r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commons.wikimedia.org/wiki/File:POL_Hordeum_z003.JPG?uselang=cs</a:t>
            </a:r>
            <a:endParaRPr lang="cs-CZ" dirty="0" smtClean="0"/>
          </a:p>
          <a:p>
            <a:r>
              <a:rPr lang="cs-CZ" dirty="0"/>
              <a:t>http://cs.wikipedia.org/wiki/Soubor:Elytrigia_repens_-_K%C3%B6hler%E2%80%93s_Medizinal-Pflanzen-203.jpg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659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77686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http://commons.wikimedia.org/wiki/File:G%C3%A4dda,_</a:t>
            </a:r>
            <a:r>
              <a:rPr lang="cs-CZ" dirty="0" smtClean="0">
                <a:hlinkClick r:id="rId2"/>
              </a:rPr>
              <a:t>Iduns_kokbok.jpg?uselang=cs</a:t>
            </a:r>
            <a:endParaRPr lang="cs-CZ" dirty="0" smtClean="0"/>
          </a:p>
          <a:p>
            <a:r>
              <a:rPr lang="cs-CZ" dirty="0"/>
              <a:t>http://commons.wikimedia.org/wiki/File:Cyprinus_carpio_GLERL_1.jpg?uselang=cs</a:t>
            </a: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cs.wikipedia.org/wiki/Soubor:L%C3%ADn_obecn%C3%BD.jpg</a:t>
            </a:r>
            <a:endParaRPr lang="cs-CZ" dirty="0" smtClean="0"/>
          </a:p>
          <a:p>
            <a:r>
              <a:rPr lang="cs-CZ" dirty="0"/>
              <a:t>http://cs.wikipedia.org/wiki/Soubor:Vrba_Plumlov.JPG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19274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500</TotalTime>
  <Words>289</Words>
  <Application>Microsoft Office PowerPoint</Application>
  <PresentationFormat>Předvádění na obrazovce (4:3)</PresentationFormat>
  <Paragraphs>132</Paragraphs>
  <Slides>27</Slides>
  <Notes>0</Notes>
  <HiddenSlides>25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Na obrázku je…</vt:lpstr>
      <vt:lpstr>Na obrázku je…</vt:lpstr>
      <vt:lpstr>Na obrázku je BĚLÁSEK</vt:lpstr>
      <vt:lpstr>Na obrázku je ŽLUŤÁSEK</vt:lpstr>
      <vt:lpstr>Na obrázku je OTAKÁREK</vt:lpstr>
      <vt:lpstr>Na obrázku je</vt:lpstr>
      <vt:lpstr>Zmije je jedovatý had</vt:lpstr>
      <vt:lpstr>Nejnižším patrem v lese jsou</vt:lpstr>
      <vt:lpstr>Nejvyšším patrem v lese jsou</vt:lpstr>
      <vt:lpstr>MUCHOMŮRKA ZELENÁ je jedovatá houba</vt:lpstr>
      <vt:lpstr>Na obrázku je</vt:lpstr>
      <vt:lpstr>Na obrázku je</vt:lpstr>
      <vt:lpstr>Na obrázku je</vt:lpstr>
      <vt:lpstr>Na obrázku je</vt:lpstr>
      <vt:lpstr>Pýr plazivý patří mezi plevele.</vt:lpstr>
      <vt:lpstr>Na obrázku je</vt:lpstr>
      <vt:lpstr>Na obrázku je</vt:lpstr>
      <vt:lpstr>Kapr je mořská ryba</vt:lpstr>
      <vt:lpstr>Na obrázku je</vt:lpstr>
      <vt:lpstr>Na obrázku je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58</cp:revision>
  <dcterms:created xsi:type="dcterms:W3CDTF">2012-03-09T21:22:25Z</dcterms:created>
  <dcterms:modified xsi:type="dcterms:W3CDTF">2012-06-17T19:45:27Z</dcterms:modified>
</cp:coreProperties>
</file>