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5"/>
  </p:notesMasterIdLst>
  <p:sldIdLst>
    <p:sldId id="271" r:id="rId2"/>
    <p:sldId id="270" r:id="rId3"/>
    <p:sldId id="272" r:id="rId4"/>
    <p:sldId id="273" r:id="rId5"/>
    <p:sldId id="274" r:id="rId6"/>
    <p:sldId id="278" r:id="rId7"/>
    <p:sldId id="279" r:id="rId8"/>
    <p:sldId id="276" r:id="rId9"/>
    <p:sldId id="280" r:id="rId10"/>
    <p:sldId id="281" r:id="rId11"/>
    <p:sldId id="283" r:id="rId12"/>
    <p:sldId id="282" r:id="rId13"/>
    <p:sldId id="28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vybírají slovo, které patří do věty.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87DB35-D879-4BA7-AF96-F3720B46FE0E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53073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52958527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Jak se Honza učil latinsky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84925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Jak se Honza učil latinsky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44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548680"/>
            <a:ext cx="871296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 Pán musí umět </a:t>
            </a:r>
            <a:r>
              <a:rPr lang="cs-CZ" sz="3600" dirty="0" smtClean="0">
                <a:solidFill>
                  <a:srgbClr val="FF0000"/>
                </a:solidFill>
              </a:rPr>
              <a:t>japonsky-  latinsky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2. Honza si dal do rance </a:t>
            </a:r>
            <a:r>
              <a:rPr lang="cs-CZ" sz="3600" dirty="0" smtClean="0">
                <a:solidFill>
                  <a:srgbClr val="FF0000"/>
                </a:solidFill>
              </a:rPr>
              <a:t>buchty- boty.</a:t>
            </a:r>
            <a:endParaRPr lang="cs-CZ" sz="3600" dirty="0" smtClean="0"/>
          </a:p>
          <a:p>
            <a:r>
              <a:rPr lang="cs-CZ" sz="3600" dirty="0" smtClean="0"/>
              <a:t>3. První pán mluvil k </a:t>
            </a:r>
            <a:r>
              <a:rPr lang="cs-CZ" sz="3600" dirty="0" smtClean="0">
                <a:solidFill>
                  <a:srgbClr val="FF0000"/>
                </a:solidFill>
              </a:rPr>
              <a:t>náčelníkovi- čeledínovi.</a:t>
            </a:r>
            <a:endParaRPr lang="cs-CZ" sz="3600" dirty="0" smtClean="0"/>
          </a:p>
          <a:p>
            <a:r>
              <a:rPr lang="cs-CZ" sz="3600" dirty="0" smtClean="0"/>
              <a:t>4. Druhý pán koukal z okna na </a:t>
            </a:r>
            <a:r>
              <a:rPr lang="cs-CZ" sz="3600" dirty="0" smtClean="0">
                <a:solidFill>
                  <a:srgbClr val="FF0000"/>
                </a:solidFill>
              </a:rPr>
              <a:t>ptáčka- paní.</a:t>
            </a:r>
            <a:endParaRPr lang="cs-CZ" sz="3600" dirty="0" smtClean="0"/>
          </a:p>
          <a:p>
            <a:r>
              <a:rPr lang="cs-CZ" sz="3600" dirty="0" smtClean="0"/>
              <a:t>5. Zahradník na zahradě </a:t>
            </a:r>
            <a:r>
              <a:rPr lang="cs-CZ" sz="3600" dirty="0" smtClean="0">
                <a:solidFill>
                  <a:srgbClr val="FF0000"/>
                </a:solidFill>
              </a:rPr>
              <a:t>lil- ryl.</a:t>
            </a:r>
          </a:p>
          <a:p>
            <a:r>
              <a:rPr lang="cs-CZ" sz="3600" dirty="0" smtClean="0"/>
              <a:t>6. Matka vzala vědro </a:t>
            </a:r>
            <a:r>
              <a:rPr lang="cs-CZ" sz="3600" dirty="0" smtClean="0">
                <a:solidFill>
                  <a:srgbClr val="FF0000"/>
                </a:solidFill>
              </a:rPr>
              <a:t>vody- mléka</a:t>
            </a:r>
            <a:r>
              <a:rPr lang="cs-CZ" sz="3600" dirty="0">
                <a:solidFill>
                  <a:srgbClr val="FF0000"/>
                </a:solidFill>
              </a:rPr>
              <a:t>.</a:t>
            </a:r>
          </a:p>
          <a:p>
            <a:r>
              <a:rPr lang="cs-CZ" sz="3600" dirty="0" smtClean="0"/>
              <a:t>7. Vylila vědro vody </a:t>
            </a:r>
            <a:r>
              <a:rPr lang="cs-CZ" sz="3600" dirty="0">
                <a:solidFill>
                  <a:srgbClr val="FF0000"/>
                </a:solidFill>
              </a:rPr>
              <a:t>na zem- hlavu.</a:t>
            </a:r>
          </a:p>
          <a:p>
            <a:r>
              <a:rPr lang="cs-CZ" sz="3600" dirty="0" smtClean="0"/>
              <a:t>8. Honza nakonec na latinu  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nezapomněl- zapomněl.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51520" y="133551"/>
            <a:ext cx="338785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i="1" dirty="0" smtClean="0"/>
              <a:t>Žáci </a:t>
            </a:r>
            <a:r>
              <a:rPr lang="cs-CZ" sz="1600" i="1" dirty="0"/>
              <a:t>vybírají slovo, které patří do věty.</a:t>
            </a:r>
          </a:p>
        </p:txBody>
      </p:sp>
    </p:spTree>
    <p:extLst>
      <p:ext uri="{BB962C8B-B14F-4D97-AF65-F5344CB8AC3E}">
        <p14:creationId xmlns:p14="http://schemas.microsoft.com/office/powerpoint/2010/main" xmlns="" val="4245093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1006" y="908720"/>
            <a:ext cx="83529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1.</a:t>
            </a:r>
            <a:r>
              <a:rPr lang="cs-CZ" sz="4000" dirty="0" smtClean="0">
                <a:solidFill>
                  <a:srgbClr val="FF0000"/>
                </a:solidFill>
              </a:rPr>
              <a:t>  latinsky</a:t>
            </a:r>
            <a:endParaRPr lang="cs-CZ" sz="4000" dirty="0" smtClean="0"/>
          </a:p>
          <a:p>
            <a:r>
              <a:rPr lang="cs-CZ" sz="4000" dirty="0" smtClean="0"/>
              <a:t>2. </a:t>
            </a:r>
            <a:r>
              <a:rPr lang="cs-CZ" sz="4000" dirty="0" smtClean="0">
                <a:solidFill>
                  <a:srgbClr val="FF0000"/>
                </a:solidFill>
              </a:rPr>
              <a:t>buchty</a:t>
            </a:r>
          </a:p>
          <a:p>
            <a:r>
              <a:rPr lang="cs-CZ" sz="4000" dirty="0" smtClean="0"/>
              <a:t>3. </a:t>
            </a:r>
            <a:r>
              <a:rPr lang="cs-CZ" sz="4000" dirty="0" smtClean="0">
                <a:solidFill>
                  <a:srgbClr val="FF0000"/>
                </a:solidFill>
              </a:rPr>
              <a:t>čeledínovi</a:t>
            </a:r>
            <a:endParaRPr lang="cs-CZ" sz="4000" dirty="0" smtClean="0"/>
          </a:p>
          <a:p>
            <a:r>
              <a:rPr lang="cs-CZ" sz="4000" dirty="0" smtClean="0"/>
              <a:t>4. </a:t>
            </a:r>
            <a:r>
              <a:rPr lang="cs-CZ" sz="4000" dirty="0" smtClean="0">
                <a:solidFill>
                  <a:srgbClr val="FF0000"/>
                </a:solidFill>
              </a:rPr>
              <a:t>ptáčka </a:t>
            </a:r>
          </a:p>
          <a:p>
            <a:r>
              <a:rPr lang="cs-CZ" sz="4000" dirty="0" smtClean="0"/>
              <a:t>5. </a:t>
            </a:r>
            <a:r>
              <a:rPr lang="cs-CZ" sz="4000" dirty="0" smtClean="0">
                <a:solidFill>
                  <a:srgbClr val="FF0000"/>
                </a:solidFill>
              </a:rPr>
              <a:t>ryl</a:t>
            </a:r>
            <a:endParaRPr lang="cs-CZ" sz="4000" dirty="0" smtClean="0"/>
          </a:p>
          <a:p>
            <a:r>
              <a:rPr lang="cs-CZ" sz="4000" dirty="0" smtClean="0"/>
              <a:t>6. </a:t>
            </a:r>
            <a:r>
              <a:rPr lang="cs-CZ" sz="4000" dirty="0" smtClean="0">
                <a:solidFill>
                  <a:srgbClr val="FF0000"/>
                </a:solidFill>
              </a:rPr>
              <a:t>vody</a:t>
            </a:r>
            <a:endParaRPr lang="cs-CZ" sz="4000" dirty="0" smtClean="0"/>
          </a:p>
          <a:p>
            <a:r>
              <a:rPr lang="cs-CZ" sz="4000" dirty="0" smtClean="0"/>
              <a:t>7. </a:t>
            </a:r>
            <a:r>
              <a:rPr lang="cs-CZ" sz="4000" dirty="0" smtClean="0">
                <a:solidFill>
                  <a:srgbClr val="FF0000"/>
                </a:solidFill>
              </a:rPr>
              <a:t>hlavu</a:t>
            </a:r>
            <a:endParaRPr lang="cs-CZ" sz="4000" dirty="0">
              <a:solidFill>
                <a:srgbClr val="FF0000"/>
              </a:solidFill>
            </a:endParaRPr>
          </a:p>
          <a:p>
            <a:r>
              <a:rPr lang="cs-CZ" sz="4000" dirty="0" smtClean="0"/>
              <a:t>8. </a:t>
            </a:r>
            <a:r>
              <a:rPr lang="cs-CZ" sz="4000" dirty="0" smtClean="0">
                <a:solidFill>
                  <a:srgbClr val="FF0000"/>
                </a:solidFill>
              </a:rPr>
              <a:t>zapomněl</a:t>
            </a:r>
            <a:endParaRPr lang="cs-CZ" sz="400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179512" y="188640"/>
            <a:ext cx="8635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6946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28328" y="1700808"/>
            <a:ext cx="19886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Nechci být obyčejný člověk, 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28328" y="2492896"/>
            <a:ext cx="358363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Pán přeci musí umět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28328" y="3284984"/>
            <a:ext cx="33676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Když potkal nějakého pána,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28328" y="4077072"/>
            <a:ext cx="263914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Ptáček pil 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28328" y="4941168"/>
            <a:ext cx="322359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Honza si sedl na zápraží a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28328" y="5733256"/>
            <a:ext cx="322359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Matka vzala vědro a 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368441" y="1599716"/>
            <a:ext cx="331236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latinsky.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5368441" y="2348880"/>
            <a:ext cx="331236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kaluže vodu.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368441" y="3277282"/>
            <a:ext cx="331236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pokřikoval na lidi.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5389240" y="4941168"/>
            <a:ext cx="331236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dával pozor, co říká.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5389240" y="4077072"/>
            <a:ext cx="331236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vylezla na střechu.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5389240" y="5733256"/>
            <a:ext cx="331236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být pán.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620688"/>
            <a:ext cx="30009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Přiřaď k sobě jednotlivé části věty.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xmlns="" val="10243356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28328" y="1700808"/>
            <a:ext cx="19886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Nechci být obyčejný člověk, 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28328" y="2492896"/>
            <a:ext cx="358363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Pán přeci musí umět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28328" y="3284984"/>
            <a:ext cx="336760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Když potkal nějakého pána,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28328" y="4077072"/>
            <a:ext cx="263914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Ptáček pil 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28328" y="4941168"/>
            <a:ext cx="322359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Honza si sedl na zápraží a 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28328" y="5733256"/>
            <a:ext cx="322359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Matka vzala vědro a 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4355976" y="2492896"/>
            <a:ext cx="331236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latinsky.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491880" y="4077072"/>
            <a:ext cx="331236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kaluže vodu.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4015648" y="4941168"/>
            <a:ext cx="331236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pokřikoval na lidi.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4139952" y="3277282"/>
            <a:ext cx="331236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dával pozor, co říká.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4028077" y="5718009"/>
            <a:ext cx="331236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vylezla na střechu.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2843808" y="1700808"/>
            <a:ext cx="331236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 být pán.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8328" y="620688"/>
            <a:ext cx="775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Řešení:</a:t>
            </a:r>
            <a:endParaRPr lang="cs-CZ" sz="1600" i="1" dirty="0"/>
          </a:p>
        </p:txBody>
      </p:sp>
    </p:spTree>
    <p:extLst>
      <p:ext uri="{BB962C8B-B14F-4D97-AF65-F5344CB8AC3E}">
        <p14:creationId xmlns:p14="http://schemas.microsoft.com/office/powerpoint/2010/main" xmlns="" val="21697307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64846" y="5665860"/>
            <a:ext cx="2664296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VOZÍK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333681" y="5108150"/>
            <a:ext cx="6696744" cy="72008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ZEMĚDĚLSKÝ DĚLNÍK NA STATKU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6395017" y="6237312"/>
            <a:ext cx="2664296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JAZYK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347131" y="5650348"/>
            <a:ext cx="6552728" cy="8346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OSOBA, KTERÁ MÁ NA STAROSTI VEDENÍ FARY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1803796" y="6233015"/>
            <a:ext cx="5132039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KOČKOVITÁ ŠELMA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60453" y="2461141"/>
            <a:ext cx="2664296" cy="50405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RYS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260453" y="1340768"/>
            <a:ext cx="1791267" cy="72008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ČELEDÍN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286040" y="303444"/>
            <a:ext cx="2217586" cy="86645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LATINA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287252" y="4149079"/>
            <a:ext cx="1548444" cy="83469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FARÁŘ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286040" y="3356992"/>
            <a:ext cx="2664296" cy="50405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KÁRA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286040" y="5301208"/>
            <a:ext cx="1548444" cy="83469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VĚDRO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1933364" y="5917888"/>
            <a:ext cx="5132039" cy="8346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NÁDOBA NA VODU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744" y="0"/>
            <a:ext cx="23810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Přiřaď k slovům jejich význam.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xmlns="" val="2162836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67236" y="3328974"/>
            <a:ext cx="2664296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VOZÍK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267744" y="1196752"/>
            <a:ext cx="6696744" cy="720081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ZEMĚDĚLSKÝ DĚLNÍK NA STATKU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609256" y="167189"/>
            <a:ext cx="2664296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JAZYK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1997188" y="4149080"/>
            <a:ext cx="6552728" cy="8346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OSOBA, KTERÁ MÁ NA STAROSTI VEDENÍ FARY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3256384" y="2204864"/>
            <a:ext cx="5132039" cy="50405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KOČKOVITÁ ŠELMA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86040" y="2204864"/>
            <a:ext cx="2664296" cy="50405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RYS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260453" y="1196752"/>
            <a:ext cx="1791267" cy="720080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ČELEDÍN</a:t>
            </a:r>
            <a:endParaRPr lang="cs-CZ" sz="3200" dirty="0"/>
          </a:p>
        </p:txBody>
      </p:sp>
      <p:sp>
        <p:nvSpPr>
          <p:cNvPr id="9" name="Obdélník 8"/>
          <p:cNvSpPr/>
          <p:nvPr/>
        </p:nvSpPr>
        <p:spPr>
          <a:xfrm>
            <a:off x="266182" y="186284"/>
            <a:ext cx="2217586" cy="86645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LATINA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287252" y="4149079"/>
            <a:ext cx="1548444" cy="83469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FARÁŘ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286040" y="3356992"/>
            <a:ext cx="2664296" cy="504056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KÁRA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286040" y="5301208"/>
            <a:ext cx="1548444" cy="834695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VĚDRO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051720" y="5301208"/>
            <a:ext cx="5132039" cy="83469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NÁDOBA NA VODU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194054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919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772816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SUDKULATÝRYSTUPIJETUJEKÁRATENTORYJE.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82134"/>
            <a:ext cx="56716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Odděl jednotlivá slova čarou. Barevně odliš věty a spoj s obrázkem.</a:t>
            </a:r>
            <a:endParaRPr lang="cs-CZ" sz="1600" i="1" dirty="0"/>
          </a:p>
        </p:txBody>
      </p:sp>
      <p:pic>
        <p:nvPicPr>
          <p:cNvPr id="1027" name="Picture 3" descr="C:\Users\Lenka\AppData\Local\Microsoft\Windows\Temporary Internet Files\Content.IE5\H5FLVID2\MC9003439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3821" y="5225837"/>
            <a:ext cx="1461211" cy="129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63XHTB3B\MC90044147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00428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SGGKC8OC\MC9003384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777364"/>
            <a:ext cx="1174090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enka\AppData\Local\Microsoft\Windows\Temporary Internet Files\Content.IE5\FCGESW12\MC9003470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972" y="4759482"/>
            <a:ext cx="1836737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0759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772816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</a:rPr>
              <a:t>SUDKULATÝ</a:t>
            </a:r>
            <a:r>
              <a:rPr lang="cs-CZ" sz="3600" b="1" dirty="0" smtClean="0">
                <a:solidFill>
                  <a:schemeClr val="accent6"/>
                </a:solidFill>
              </a:rPr>
              <a:t>RYSTUPIJE</a:t>
            </a:r>
            <a:r>
              <a:rPr lang="cs-CZ" sz="3600" b="1" dirty="0" smtClean="0">
                <a:solidFill>
                  <a:srgbClr val="00B050"/>
                </a:solidFill>
              </a:rPr>
              <a:t>TUJEKÁRA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TENTORYJE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82134"/>
            <a:ext cx="56716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Odděl jednotlivá slova čarou. Barevně odliš věty a spoj s obrázkem.</a:t>
            </a:r>
            <a:endParaRPr lang="cs-CZ" sz="1600" i="1" dirty="0"/>
          </a:p>
        </p:txBody>
      </p:sp>
      <p:pic>
        <p:nvPicPr>
          <p:cNvPr id="1027" name="Picture 3" descr="C:\Users\Lenka\AppData\Local\Microsoft\Windows\Temporary Internet Files\Content.IE5\H5FLVID2\MC9003439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3821" y="5225837"/>
            <a:ext cx="1461211" cy="1291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63XHTB3B\MC90044147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00428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SGGKC8OC\MC9003384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777364"/>
            <a:ext cx="1174090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132384" y="1699937"/>
            <a:ext cx="0" cy="79208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627784" y="1699937"/>
            <a:ext cx="0" cy="79208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3308268" y="1699937"/>
            <a:ext cx="0" cy="79208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873882" y="1699937"/>
            <a:ext cx="0" cy="79208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582036" y="1699937"/>
            <a:ext cx="0" cy="79208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076056" y="1699937"/>
            <a:ext cx="0" cy="79208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436096" y="1699937"/>
            <a:ext cx="0" cy="79208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499803" y="1772815"/>
            <a:ext cx="0" cy="719209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236296" y="1699937"/>
            <a:ext cx="0" cy="79208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740352" y="1699937"/>
            <a:ext cx="0" cy="79208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Volný tvar 20"/>
          <p:cNvSpPr/>
          <p:nvPr/>
        </p:nvSpPr>
        <p:spPr>
          <a:xfrm>
            <a:off x="1350236" y="2333002"/>
            <a:ext cx="3811424" cy="2700540"/>
          </a:xfrm>
          <a:custGeom>
            <a:avLst/>
            <a:gdLst>
              <a:gd name="connsiteX0" fmla="*/ 0 w 3811424"/>
              <a:gd name="connsiteY0" fmla="*/ 0 h 2700540"/>
              <a:gd name="connsiteX1" fmla="*/ 136732 w 3811424"/>
              <a:gd name="connsiteY1" fmla="*/ 230736 h 2700540"/>
              <a:gd name="connsiteX2" fmla="*/ 170915 w 3811424"/>
              <a:gd name="connsiteY2" fmla="*/ 290557 h 2700540"/>
              <a:gd name="connsiteX3" fmla="*/ 316194 w 3811424"/>
              <a:gd name="connsiteY3" fmla="*/ 444381 h 2700540"/>
              <a:gd name="connsiteX4" fmla="*/ 410198 w 3811424"/>
              <a:gd name="connsiteY4" fmla="*/ 504202 h 2700540"/>
              <a:gd name="connsiteX5" fmla="*/ 564022 w 3811424"/>
              <a:gd name="connsiteY5" fmla="*/ 615297 h 2700540"/>
              <a:gd name="connsiteX6" fmla="*/ 615297 w 3811424"/>
              <a:gd name="connsiteY6" fmla="*/ 666572 h 2700540"/>
              <a:gd name="connsiteX7" fmla="*/ 726392 w 3811424"/>
              <a:gd name="connsiteY7" fmla="*/ 743484 h 2700540"/>
              <a:gd name="connsiteX8" fmla="*/ 803304 w 3811424"/>
              <a:gd name="connsiteY8" fmla="*/ 794759 h 2700540"/>
              <a:gd name="connsiteX9" fmla="*/ 863125 w 3811424"/>
              <a:gd name="connsiteY9" fmla="*/ 846034 h 2700540"/>
              <a:gd name="connsiteX10" fmla="*/ 999857 w 3811424"/>
              <a:gd name="connsiteY10" fmla="*/ 940037 h 2700540"/>
              <a:gd name="connsiteX11" fmla="*/ 1179319 w 3811424"/>
              <a:gd name="connsiteY11" fmla="*/ 1076770 h 2700540"/>
              <a:gd name="connsiteX12" fmla="*/ 1239140 w 3811424"/>
              <a:gd name="connsiteY12" fmla="*/ 1119499 h 2700540"/>
              <a:gd name="connsiteX13" fmla="*/ 1333143 w 3811424"/>
              <a:gd name="connsiteY13" fmla="*/ 1196411 h 2700540"/>
              <a:gd name="connsiteX14" fmla="*/ 1427147 w 3811424"/>
              <a:gd name="connsiteY14" fmla="*/ 1256232 h 2700540"/>
              <a:gd name="connsiteX15" fmla="*/ 1709158 w 3811424"/>
              <a:gd name="connsiteY15" fmla="*/ 1469877 h 2700540"/>
              <a:gd name="connsiteX16" fmla="*/ 1871528 w 3811424"/>
              <a:gd name="connsiteY16" fmla="*/ 1546789 h 2700540"/>
              <a:gd name="connsiteX17" fmla="*/ 1922803 w 3811424"/>
              <a:gd name="connsiteY17" fmla="*/ 1572426 h 2700540"/>
              <a:gd name="connsiteX18" fmla="*/ 1991170 w 3811424"/>
              <a:gd name="connsiteY18" fmla="*/ 1598063 h 2700540"/>
              <a:gd name="connsiteX19" fmla="*/ 2076628 w 3811424"/>
              <a:gd name="connsiteY19" fmla="*/ 1632247 h 2700540"/>
              <a:gd name="connsiteX20" fmla="*/ 2196269 w 3811424"/>
              <a:gd name="connsiteY20" fmla="*/ 1717705 h 2700540"/>
              <a:gd name="connsiteX21" fmla="*/ 2290272 w 3811424"/>
              <a:gd name="connsiteY21" fmla="*/ 1786071 h 2700540"/>
              <a:gd name="connsiteX22" fmla="*/ 2375730 w 3811424"/>
              <a:gd name="connsiteY22" fmla="*/ 1845891 h 2700540"/>
              <a:gd name="connsiteX23" fmla="*/ 2444097 w 3811424"/>
              <a:gd name="connsiteY23" fmla="*/ 1888620 h 2700540"/>
              <a:gd name="connsiteX24" fmla="*/ 2572284 w 3811424"/>
              <a:gd name="connsiteY24" fmla="*/ 1999716 h 2700540"/>
              <a:gd name="connsiteX25" fmla="*/ 2640650 w 3811424"/>
              <a:gd name="connsiteY25" fmla="*/ 2050991 h 2700540"/>
              <a:gd name="connsiteX26" fmla="*/ 2691925 w 3811424"/>
              <a:gd name="connsiteY26" fmla="*/ 2076628 h 2700540"/>
              <a:gd name="connsiteX27" fmla="*/ 2751745 w 3811424"/>
              <a:gd name="connsiteY27" fmla="*/ 2127903 h 2700540"/>
              <a:gd name="connsiteX28" fmla="*/ 2905570 w 3811424"/>
              <a:gd name="connsiteY28" fmla="*/ 2196269 h 2700540"/>
              <a:gd name="connsiteX29" fmla="*/ 2965390 w 3811424"/>
              <a:gd name="connsiteY29" fmla="*/ 2221906 h 2700540"/>
              <a:gd name="connsiteX30" fmla="*/ 3008119 w 3811424"/>
              <a:gd name="connsiteY30" fmla="*/ 2238998 h 2700540"/>
              <a:gd name="connsiteX31" fmla="*/ 3042302 w 3811424"/>
              <a:gd name="connsiteY31" fmla="*/ 2247544 h 2700540"/>
              <a:gd name="connsiteX32" fmla="*/ 3221764 w 3811424"/>
              <a:gd name="connsiteY32" fmla="*/ 2307364 h 2700540"/>
              <a:gd name="connsiteX33" fmla="*/ 3332859 w 3811424"/>
              <a:gd name="connsiteY33" fmla="*/ 2341548 h 2700540"/>
              <a:gd name="connsiteX34" fmla="*/ 3367043 w 3811424"/>
              <a:gd name="connsiteY34" fmla="*/ 2358639 h 2700540"/>
              <a:gd name="connsiteX35" fmla="*/ 3418317 w 3811424"/>
              <a:gd name="connsiteY35" fmla="*/ 2375731 h 2700540"/>
              <a:gd name="connsiteX36" fmla="*/ 3495229 w 3811424"/>
              <a:gd name="connsiteY36" fmla="*/ 2418460 h 2700540"/>
              <a:gd name="connsiteX37" fmla="*/ 3529413 w 3811424"/>
              <a:gd name="connsiteY37" fmla="*/ 2435551 h 2700540"/>
              <a:gd name="connsiteX38" fmla="*/ 3589233 w 3811424"/>
              <a:gd name="connsiteY38" fmla="*/ 2478280 h 2700540"/>
              <a:gd name="connsiteX39" fmla="*/ 3614871 w 3811424"/>
              <a:gd name="connsiteY39" fmla="*/ 2495372 h 2700540"/>
              <a:gd name="connsiteX40" fmla="*/ 3666145 w 3811424"/>
              <a:gd name="connsiteY40" fmla="*/ 2538101 h 2700540"/>
              <a:gd name="connsiteX41" fmla="*/ 3717420 w 3811424"/>
              <a:gd name="connsiteY41" fmla="*/ 2572284 h 2700540"/>
              <a:gd name="connsiteX42" fmla="*/ 3743057 w 3811424"/>
              <a:gd name="connsiteY42" fmla="*/ 2589376 h 2700540"/>
              <a:gd name="connsiteX43" fmla="*/ 3751603 w 3811424"/>
              <a:gd name="connsiteY43" fmla="*/ 2623559 h 2700540"/>
              <a:gd name="connsiteX44" fmla="*/ 3777241 w 3811424"/>
              <a:gd name="connsiteY44" fmla="*/ 2649196 h 2700540"/>
              <a:gd name="connsiteX45" fmla="*/ 3794332 w 3811424"/>
              <a:gd name="connsiteY45" fmla="*/ 2674834 h 2700540"/>
              <a:gd name="connsiteX46" fmla="*/ 3811424 w 3811424"/>
              <a:gd name="connsiteY46" fmla="*/ 2700471 h 270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3811424" h="2700540">
                <a:moveTo>
                  <a:pt x="0" y="0"/>
                </a:moveTo>
                <a:cubicBezTo>
                  <a:pt x="23867" y="119348"/>
                  <a:pt x="-1979" y="19019"/>
                  <a:pt x="136732" y="230736"/>
                </a:cubicBezTo>
                <a:cubicBezTo>
                  <a:pt x="149318" y="249946"/>
                  <a:pt x="157566" y="271869"/>
                  <a:pt x="170915" y="290557"/>
                </a:cubicBezTo>
                <a:cubicBezTo>
                  <a:pt x="194303" y="323300"/>
                  <a:pt x="299336" y="434266"/>
                  <a:pt x="316194" y="444381"/>
                </a:cubicBezTo>
                <a:cubicBezTo>
                  <a:pt x="343634" y="460846"/>
                  <a:pt x="385793" y="485220"/>
                  <a:pt x="410198" y="504202"/>
                </a:cubicBezTo>
                <a:cubicBezTo>
                  <a:pt x="550874" y="613616"/>
                  <a:pt x="462879" y="564726"/>
                  <a:pt x="564022" y="615297"/>
                </a:cubicBezTo>
                <a:cubicBezTo>
                  <a:pt x="581114" y="632389"/>
                  <a:pt x="596325" y="651594"/>
                  <a:pt x="615297" y="666572"/>
                </a:cubicBezTo>
                <a:cubicBezTo>
                  <a:pt x="650648" y="694481"/>
                  <a:pt x="689179" y="718111"/>
                  <a:pt x="726392" y="743484"/>
                </a:cubicBezTo>
                <a:cubicBezTo>
                  <a:pt x="751850" y="760842"/>
                  <a:pt x="779910" y="774707"/>
                  <a:pt x="803304" y="794759"/>
                </a:cubicBezTo>
                <a:cubicBezTo>
                  <a:pt x="823244" y="811851"/>
                  <a:pt x="842005" y="830424"/>
                  <a:pt x="863125" y="846034"/>
                </a:cubicBezTo>
                <a:cubicBezTo>
                  <a:pt x="907604" y="878909"/>
                  <a:pt x="957367" y="904629"/>
                  <a:pt x="999857" y="940037"/>
                </a:cubicBezTo>
                <a:cubicBezTo>
                  <a:pt x="1088330" y="1013765"/>
                  <a:pt x="1041544" y="976570"/>
                  <a:pt x="1179319" y="1076770"/>
                </a:cubicBezTo>
                <a:cubicBezTo>
                  <a:pt x="1199137" y="1091183"/>
                  <a:pt x="1220174" y="1103982"/>
                  <a:pt x="1239140" y="1119499"/>
                </a:cubicBezTo>
                <a:cubicBezTo>
                  <a:pt x="1270474" y="1145136"/>
                  <a:pt x="1300401" y="1172598"/>
                  <a:pt x="1333143" y="1196411"/>
                </a:cubicBezTo>
                <a:cubicBezTo>
                  <a:pt x="1363180" y="1218257"/>
                  <a:pt x="1397224" y="1234230"/>
                  <a:pt x="1427147" y="1256232"/>
                </a:cubicBezTo>
                <a:cubicBezTo>
                  <a:pt x="1486253" y="1299693"/>
                  <a:pt x="1624433" y="1417428"/>
                  <a:pt x="1709158" y="1469877"/>
                </a:cubicBezTo>
                <a:cubicBezTo>
                  <a:pt x="1821925" y="1539685"/>
                  <a:pt x="1771517" y="1503927"/>
                  <a:pt x="1871528" y="1546789"/>
                </a:cubicBezTo>
                <a:cubicBezTo>
                  <a:pt x="1889092" y="1554316"/>
                  <a:pt x="1905239" y="1564899"/>
                  <a:pt x="1922803" y="1572426"/>
                </a:cubicBezTo>
                <a:cubicBezTo>
                  <a:pt x="1945174" y="1582013"/>
                  <a:pt x="1968704" y="1588702"/>
                  <a:pt x="1991170" y="1598063"/>
                </a:cubicBezTo>
                <a:cubicBezTo>
                  <a:pt x="2091779" y="1639983"/>
                  <a:pt x="1942115" y="1587409"/>
                  <a:pt x="2076628" y="1632247"/>
                </a:cubicBezTo>
                <a:lnTo>
                  <a:pt x="2196269" y="1717705"/>
                </a:lnTo>
                <a:lnTo>
                  <a:pt x="2290272" y="1786071"/>
                </a:lnTo>
                <a:cubicBezTo>
                  <a:pt x="2318567" y="1806281"/>
                  <a:pt x="2346244" y="1827462"/>
                  <a:pt x="2375730" y="1845891"/>
                </a:cubicBezTo>
                <a:cubicBezTo>
                  <a:pt x="2398519" y="1860134"/>
                  <a:pt x="2422934" y="1872057"/>
                  <a:pt x="2444097" y="1888620"/>
                </a:cubicBezTo>
                <a:cubicBezTo>
                  <a:pt x="2488625" y="1923468"/>
                  <a:pt x="2528691" y="1963705"/>
                  <a:pt x="2572284" y="1999716"/>
                </a:cubicBezTo>
                <a:cubicBezTo>
                  <a:pt x="2594246" y="2017858"/>
                  <a:pt x="2615171" y="2038252"/>
                  <a:pt x="2640650" y="2050991"/>
                </a:cubicBezTo>
                <a:cubicBezTo>
                  <a:pt x="2657742" y="2059537"/>
                  <a:pt x="2676214" y="2065751"/>
                  <a:pt x="2691925" y="2076628"/>
                </a:cubicBezTo>
                <a:cubicBezTo>
                  <a:pt x="2713518" y="2091577"/>
                  <a:pt x="2730152" y="2112954"/>
                  <a:pt x="2751745" y="2127903"/>
                </a:cubicBezTo>
                <a:cubicBezTo>
                  <a:pt x="2778616" y="2146506"/>
                  <a:pt x="2896862" y="2191915"/>
                  <a:pt x="2905570" y="2196269"/>
                </a:cubicBezTo>
                <a:cubicBezTo>
                  <a:pt x="2965600" y="2226285"/>
                  <a:pt x="2915088" y="2203043"/>
                  <a:pt x="2965390" y="2221906"/>
                </a:cubicBezTo>
                <a:cubicBezTo>
                  <a:pt x="2979754" y="2227292"/>
                  <a:pt x="2993566" y="2234147"/>
                  <a:pt x="3008119" y="2238998"/>
                </a:cubicBezTo>
                <a:cubicBezTo>
                  <a:pt x="3019261" y="2242712"/>
                  <a:pt x="3031227" y="2243635"/>
                  <a:pt x="3042302" y="2247544"/>
                </a:cubicBezTo>
                <a:cubicBezTo>
                  <a:pt x="3259033" y="2324037"/>
                  <a:pt x="3065346" y="2265653"/>
                  <a:pt x="3221764" y="2307364"/>
                </a:cubicBezTo>
                <a:cubicBezTo>
                  <a:pt x="3247058" y="2314109"/>
                  <a:pt x="3306954" y="2331186"/>
                  <a:pt x="3332859" y="2341548"/>
                </a:cubicBezTo>
                <a:cubicBezTo>
                  <a:pt x="3344687" y="2346279"/>
                  <a:pt x="3355215" y="2353908"/>
                  <a:pt x="3367043" y="2358639"/>
                </a:cubicBezTo>
                <a:cubicBezTo>
                  <a:pt x="3383770" y="2365330"/>
                  <a:pt x="3401590" y="2369040"/>
                  <a:pt x="3418317" y="2375731"/>
                </a:cubicBezTo>
                <a:cubicBezTo>
                  <a:pt x="3447598" y="2387443"/>
                  <a:pt x="3467339" y="2402966"/>
                  <a:pt x="3495229" y="2418460"/>
                </a:cubicBezTo>
                <a:cubicBezTo>
                  <a:pt x="3506365" y="2424647"/>
                  <a:pt x="3518352" y="2429231"/>
                  <a:pt x="3529413" y="2435551"/>
                </a:cubicBezTo>
                <a:cubicBezTo>
                  <a:pt x="3549544" y="2447054"/>
                  <a:pt x="3570903" y="2465187"/>
                  <a:pt x="3589233" y="2478280"/>
                </a:cubicBezTo>
                <a:cubicBezTo>
                  <a:pt x="3597591" y="2484250"/>
                  <a:pt x="3606764" y="2489066"/>
                  <a:pt x="3614871" y="2495372"/>
                </a:cubicBezTo>
                <a:cubicBezTo>
                  <a:pt x="3632433" y="2509031"/>
                  <a:pt x="3648347" y="2524752"/>
                  <a:pt x="3666145" y="2538101"/>
                </a:cubicBezTo>
                <a:cubicBezTo>
                  <a:pt x="3682578" y="2550426"/>
                  <a:pt x="3700328" y="2560890"/>
                  <a:pt x="3717420" y="2572284"/>
                </a:cubicBezTo>
                <a:lnTo>
                  <a:pt x="3743057" y="2589376"/>
                </a:lnTo>
                <a:cubicBezTo>
                  <a:pt x="3745906" y="2600770"/>
                  <a:pt x="3745776" y="2613362"/>
                  <a:pt x="3751603" y="2623559"/>
                </a:cubicBezTo>
                <a:cubicBezTo>
                  <a:pt x="3757599" y="2634052"/>
                  <a:pt x="3769504" y="2639912"/>
                  <a:pt x="3777241" y="2649196"/>
                </a:cubicBezTo>
                <a:cubicBezTo>
                  <a:pt x="3783816" y="2657086"/>
                  <a:pt x="3789739" y="2665647"/>
                  <a:pt x="3794332" y="2674834"/>
                </a:cubicBezTo>
                <a:cubicBezTo>
                  <a:pt x="3808501" y="2703173"/>
                  <a:pt x="3792377" y="2700471"/>
                  <a:pt x="3811424" y="270047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110887" y="2521009"/>
            <a:ext cx="2495438" cy="2281727"/>
          </a:xfrm>
          <a:custGeom>
            <a:avLst/>
            <a:gdLst>
              <a:gd name="connsiteX0" fmla="*/ 2495438 w 2495438"/>
              <a:gd name="connsiteY0" fmla="*/ 0 h 2281727"/>
              <a:gd name="connsiteX1" fmla="*/ 2384343 w 2495438"/>
              <a:gd name="connsiteY1" fmla="*/ 153825 h 2281727"/>
              <a:gd name="connsiteX2" fmla="*/ 2298885 w 2495438"/>
              <a:gd name="connsiteY2" fmla="*/ 213645 h 2281727"/>
              <a:gd name="connsiteX3" fmla="*/ 2273248 w 2495438"/>
              <a:gd name="connsiteY3" fmla="*/ 239283 h 2281727"/>
              <a:gd name="connsiteX4" fmla="*/ 2153606 w 2495438"/>
              <a:gd name="connsiteY4" fmla="*/ 316195 h 2281727"/>
              <a:gd name="connsiteX5" fmla="*/ 2068149 w 2495438"/>
              <a:gd name="connsiteY5" fmla="*/ 358924 h 2281727"/>
              <a:gd name="connsiteX6" fmla="*/ 2033965 w 2495438"/>
              <a:gd name="connsiteY6" fmla="*/ 376015 h 2281727"/>
              <a:gd name="connsiteX7" fmla="*/ 1982691 w 2495438"/>
              <a:gd name="connsiteY7" fmla="*/ 410198 h 2281727"/>
              <a:gd name="connsiteX8" fmla="*/ 1957053 w 2495438"/>
              <a:gd name="connsiteY8" fmla="*/ 427290 h 2281727"/>
              <a:gd name="connsiteX9" fmla="*/ 1922870 w 2495438"/>
              <a:gd name="connsiteY9" fmla="*/ 461473 h 2281727"/>
              <a:gd name="connsiteX10" fmla="*/ 1888687 w 2495438"/>
              <a:gd name="connsiteY10" fmla="*/ 478565 h 2281727"/>
              <a:gd name="connsiteX11" fmla="*/ 1811775 w 2495438"/>
              <a:gd name="connsiteY11" fmla="*/ 538385 h 2281727"/>
              <a:gd name="connsiteX12" fmla="*/ 1769046 w 2495438"/>
              <a:gd name="connsiteY12" fmla="*/ 564023 h 2281727"/>
              <a:gd name="connsiteX13" fmla="*/ 1726317 w 2495438"/>
              <a:gd name="connsiteY13" fmla="*/ 598206 h 2281727"/>
              <a:gd name="connsiteX14" fmla="*/ 1675042 w 2495438"/>
              <a:gd name="connsiteY14" fmla="*/ 632389 h 2281727"/>
              <a:gd name="connsiteX15" fmla="*/ 1649405 w 2495438"/>
              <a:gd name="connsiteY15" fmla="*/ 658027 h 2281727"/>
              <a:gd name="connsiteX16" fmla="*/ 1555401 w 2495438"/>
              <a:gd name="connsiteY16" fmla="*/ 726393 h 2281727"/>
              <a:gd name="connsiteX17" fmla="*/ 1521218 w 2495438"/>
              <a:gd name="connsiteY17" fmla="*/ 752030 h 2281727"/>
              <a:gd name="connsiteX18" fmla="*/ 1444306 w 2495438"/>
              <a:gd name="connsiteY18" fmla="*/ 794759 h 2281727"/>
              <a:gd name="connsiteX19" fmla="*/ 1418668 w 2495438"/>
              <a:gd name="connsiteY19" fmla="*/ 803305 h 2281727"/>
              <a:gd name="connsiteX20" fmla="*/ 1324664 w 2495438"/>
              <a:gd name="connsiteY20" fmla="*/ 863126 h 2281727"/>
              <a:gd name="connsiteX21" fmla="*/ 1239206 w 2495438"/>
              <a:gd name="connsiteY21" fmla="*/ 931492 h 2281727"/>
              <a:gd name="connsiteX22" fmla="*/ 1187932 w 2495438"/>
              <a:gd name="connsiteY22" fmla="*/ 974221 h 2281727"/>
              <a:gd name="connsiteX23" fmla="*/ 1136657 w 2495438"/>
              <a:gd name="connsiteY23" fmla="*/ 999858 h 2281727"/>
              <a:gd name="connsiteX24" fmla="*/ 1059745 w 2495438"/>
              <a:gd name="connsiteY24" fmla="*/ 1068225 h 2281727"/>
              <a:gd name="connsiteX25" fmla="*/ 1017016 w 2495438"/>
              <a:gd name="connsiteY25" fmla="*/ 1093862 h 2281727"/>
              <a:gd name="connsiteX26" fmla="*/ 940104 w 2495438"/>
              <a:gd name="connsiteY26" fmla="*/ 1153683 h 2281727"/>
              <a:gd name="connsiteX27" fmla="*/ 871737 w 2495438"/>
              <a:gd name="connsiteY27" fmla="*/ 1247686 h 2281727"/>
              <a:gd name="connsiteX28" fmla="*/ 837554 w 2495438"/>
              <a:gd name="connsiteY28" fmla="*/ 1290415 h 2281727"/>
              <a:gd name="connsiteX29" fmla="*/ 777734 w 2495438"/>
              <a:gd name="connsiteY29" fmla="*/ 1375873 h 2281727"/>
              <a:gd name="connsiteX30" fmla="*/ 735005 w 2495438"/>
              <a:gd name="connsiteY30" fmla="*/ 1427148 h 2281727"/>
              <a:gd name="connsiteX31" fmla="*/ 709367 w 2495438"/>
              <a:gd name="connsiteY31" fmla="*/ 1461331 h 2281727"/>
              <a:gd name="connsiteX32" fmla="*/ 675184 w 2495438"/>
              <a:gd name="connsiteY32" fmla="*/ 1495514 h 2281727"/>
              <a:gd name="connsiteX33" fmla="*/ 649547 w 2495438"/>
              <a:gd name="connsiteY33" fmla="*/ 1529698 h 2281727"/>
              <a:gd name="connsiteX34" fmla="*/ 606818 w 2495438"/>
              <a:gd name="connsiteY34" fmla="*/ 1563881 h 2281727"/>
              <a:gd name="connsiteX35" fmla="*/ 581180 w 2495438"/>
              <a:gd name="connsiteY35" fmla="*/ 1589518 h 2281727"/>
              <a:gd name="connsiteX36" fmla="*/ 512814 w 2495438"/>
              <a:gd name="connsiteY36" fmla="*/ 1632247 h 2281727"/>
              <a:gd name="connsiteX37" fmla="*/ 478631 w 2495438"/>
              <a:gd name="connsiteY37" fmla="*/ 1666430 h 2281727"/>
              <a:gd name="connsiteX38" fmla="*/ 376081 w 2495438"/>
              <a:gd name="connsiteY38" fmla="*/ 1734797 h 2281727"/>
              <a:gd name="connsiteX39" fmla="*/ 333352 w 2495438"/>
              <a:gd name="connsiteY39" fmla="*/ 1794617 h 2281727"/>
              <a:gd name="connsiteX40" fmla="*/ 324806 w 2495438"/>
              <a:gd name="connsiteY40" fmla="*/ 1820255 h 2281727"/>
              <a:gd name="connsiteX41" fmla="*/ 299169 w 2495438"/>
              <a:gd name="connsiteY41" fmla="*/ 1845892 h 2281727"/>
              <a:gd name="connsiteX42" fmla="*/ 273532 w 2495438"/>
              <a:gd name="connsiteY42" fmla="*/ 1888621 h 2281727"/>
              <a:gd name="connsiteX43" fmla="*/ 213711 w 2495438"/>
              <a:gd name="connsiteY43" fmla="*/ 1965533 h 2281727"/>
              <a:gd name="connsiteX44" fmla="*/ 188074 w 2495438"/>
              <a:gd name="connsiteY44" fmla="*/ 1999716 h 2281727"/>
              <a:gd name="connsiteX45" fmla="*/ 111162 w 2495438"/>
              <a:gd name="connsiteY45" fmla="*/ 2102266 h 2281727"/>
              <a:gd name="connsiteX46" fmla="*/ 94070 w 2495438"/>
              <a:gd name="connsiteY46" fmla="*/ 2127903 h 2281727"/>
              <a:gd name="connsiteX47" fmla="*/ 68433 w 2495438"/>
              <a:gd name="connsiteY47" fmla="*/ 2153541 h 2281727"/>
              <a:gd name="connsiteX48" fmla="*/ 34249 w 2495438"/>
              <a:gd name="connsiteY48" fmla="*/ 2213361 h 2281727"/>
              <a:gd name="connsiteX49" fmla="*/ 66 w 2495438"/>
              <a:gd name="connsiteY49" fmla="*/ 2281727 h 22817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2495438" h="2281727">
                <a:moveTo>
                  <a:pt x="2495438" y="0"/>
                </a:moveTo>
                <a:cubicBezTo>
                  <a:pt x="2455895" y="79087"/>
                  <a:pt x="2468079" y="64507"/>
                  <a:pt x="2384343" y="153825"/>
                </a:cubicBezTo>
                <a:cubicBezTo>
                  <a:pt x="2345184" y="195594"/>
                  <a:pt x="2342192" y="181164"/>
                  <a:pt x="2298885" y="213645"/>
                </a:cubicBezTo>
                <a:cubicBezTo>
                  <a:pt x="2289217" y="220896"/>
                  <a:pt x="2282424" y="231418"/>
                  <a:pt x="2273248" y="239283"/>
                </a:cubicBezTo>
                <a:cubicBezTo>
                  <a:pt x="2242446" y="265685"/>
                  <a:pt x="2181403" y="302296"/>
                  <a:pt x="2153606" y="316195"/>
                </a:cubicBezTo>
                <a:lnTo>
                  <a:pt x="2068149" y="358924"/>
                </a:lnTo>
                <a:cubicBezTo>
                  <a:pt x="2056754" y="364621"/>
                  <a:pt x="2044565" y="368948"/>
                  <a:pt x="2033965" y="376015"/>
                </a:cubicBezTo>
                <a:lnTo>
                  <a:pt x="1982691" y="410198"/>
                </a:lnTo>
                <a:cubicBezTo>
                  <a:pt x="1974145" y="415895"/>
                  <a:pt x="1964316" y="420027"/>
                  <a:pt x="1957053" y="427290"/>
                </a:cubicBezTo>
                <a:cubicBezTo>
                  <a:pt x="1945659" y="438684"/>
                  <a:pt x="1935761" y="451805"/>
                  <a:pt x="1922870" y="461473"/>
                </a:cubicBezTo>
                <a:cubicBezTo>
                  <a:pt x="1912679" y="469117"/>
                  <a:pt x="1899161" y="471314"/>
                  <a:pt x="1888687" y="478565"/>
                </a:cubicBezTo>
                <a:cubicBezTo>
                  <a:pt x="1861983" y="497052"/>
                  <a:pt x="1839625" y="521674"/>
                  <a:pt x="1811775" y="538385"/>
                </a:cubicBezTo>
                <a:cubicBezTo>
                  <a:pt x="1797532" y="546931"/>
                  <a:pt x="1782654" y="554498"/>
                  <a:pt x="1769046" y="564023"/>
                </a:cubicBezTo>
                <a:cubicBezTo>
                  <a:pt x="1754103" y="574483"/>
                  <a:pt x="1741068" y="587478"/>
                  <a:pt x="1726317" y="598206"/>
                </a:cubicBezTo>
                <a:cubicBezTo>
                  <a:pt x="1709704" y="610288"/>
                  <a:pt x="1691256" y="619778"/>
                  <a:pt x="1675042" y="632389"/>
                </a:cubicBezTo>
                <a:cubicBezTo>
                  <a:pt x="1665502" y="639809"/>
                  <a:pt x="1658759" y="650374"/>
                  <a:pt x="1649405" y="658027"/>
                </a:cubicBezTo>
                <a:cubicBezTo>
                  <a:pt x="1560395" y="730853"/>
                  <a:pt x="1609220" y="687951"/>
                  <a:pt x="1555401" y="726393"/>
                </a:cubicBezTo>
                <a:cubicBezTo>
                  <a:pt x="1543811" y="734672"/>
                  <a:pt x="1533069" y="744129"/>
                  <a:pt x="1521218" y="752030"/>
                </a:cubicBezTo>
                <a:cubicBezTo>
                  <a:pt x="1501765" y="764999"/>
                  <a:pt x="1467116" y="784983"/>
                  <a:pt x="1444306" y="794759"/>
                </a:cubicBezTo>
                <a:cubicBezTo>
                  <a:pt x="1436026" y="798307"/>
                  <a:pt x="1427214" y="800456"/>
                  <a:pt x="1418668" y="803305"/>
                </a:cubicBezTo>
                <a:cubicBezTo>
                  <a:pt x="1334829" y="887144"/>
                  <a:pt x="1445495" y="784941"/>
                  <a:pt x="1324664" y="863126"/>
                </a:cubicBezTo>
                <a:cubicBezTo>
                  <a:pt x="1294037" y="882944"/>
                  <a:pt x="1267518" y="908488"/>
                  <a:pt x="1239206" y="931492"/>
                </a:cubicBezTo>
                <a:cubicBezTo>
                  <a:pt x="1221939" y="945521"/>
                  <a:pt x="1207831" y="964272"/>
                  <a:pt x="1187932" y="974221"/>
                </a:cubicBezTo>
                <a:lnTo>
                  <a:pt x="1136657" y="999858"/>
                </a:lnTo>
                <a:cubicBezTo>
                  <a:pt x="1105867" y="1030648"/>
                  <a:pt x="1096617" y="1042415"/>
                  <a:pt x="1059745" y="1068225"/>
                </a:cubicBezTo>
                <a:cubicBezTo>
                  <a:pt x="1046138" y="1077750"/>
                  <a:pt x="1030127" y="1083665"/>
                  <a:pt x="1017016" y="1093862"/>
                </a:cubicBezTo>
                <a:cubicBezTo>
                  <a:pt x="913670" y="1174242"/>
                  <a:pt x="1055836" y="1084242"/>
                  <a:pt x="940104" y="1153683"/>
                </a:cubicBezTo>
                <a:cubicBezTo>
                  <a:pt x="910662" y="1197844"/>
                  <a:pt x="919601" y="1185463"/>
                  <a:pt x="871737" y="1247686"/>
                </a:cubicBezTo>
                <a:cubicBezTo>
                  <a:pt x="860616" y="1262143"/>
                  <a:pt x="847672" y="1275238"/>
                  <a:pt x="837554" y="1290415"/>
                </a:cubicBezTo>
                <a:cubicBezTo>
                  <a:pt x="813721" y="1326165"/>
                  <a:pt x="803041" y="1344239"/>
                  <a:pt x="777734" y="1375873"/>
                </a:cubicBezTo>
                <a:cubicBezTo>
                  <a:pt x="763836" y="1393246"/>
                  <a:pt x="748903" y="1409775"/>
                  <a:pt x="735005" y="1427148"/>
                </a:cubicBezTo>
                <a:cubicBezTo>
                  <a:pt x="726107" y="1438270"/>
                  <a:pt x="718746" y="1450612"/>
                  <a:pt x="709367" y="1461331"/>
                </a:cubicBezTo>
                <a:cubicBezTo>
                  <a:pt x="698756" y="1473458"/>
                  <a:pt x="685795" y="1483387"/>
                  <a:pt x="675184" y="1495514"/>
                </a:cubicBezTo>
                <a:cubicBezTo>
                  <a:pt x="665805" y="1506233"/>
                  <a:pt x="659618" y="1519627"/>
                  <a:pt x="649547" y="1529698"/>
                </a:cubicBezTo>
                <a:cubicBezTo>
                  <a:pt x="636650" y="1542596"/>
                  <a:pt x="620545" y="1551870"/>
                  <a:pt x="606818" y="1563881"/>
                </a:cubicBezTo>
                <a:cubicBezTo>
                  <a:pt x="597723" y="1571839"/>
                  <a:pt x="590464" y="1581781"/>
                  <a:pt x="581180" y="1589518"/>
                </a:cubicBezTo>
                <a:cubicBezTo>
                  <a:pt x="558096" y="1608755"/>
                  <a:pt x="537872" y="1612758"/>
                  <a:pt x="512814" y="1632247"/>
                </a:cubicBezTo>
                <a:cubicBezTo>
                  <a:pt x="500094" y="1642140"/>
                  <a:pt x="491010" y="1656114"/>
                  <a:pt x="478631" y="1666430"/>
                </a:cubicBezTo>
                <a:cubicBezTo>
                  <a:pt x="419713" y="1715528"/>
                  <a:pt x="426959" y="1709357"/>
                  <a:pt x="376081" y="1734797"/>
                </a:cubicBezTo>
                <a:cubicBezTo>
                  <a:pt x="358305" y="1805901"/>
                  <a:pt x="383935" y="1733917"/>
                  <a:pt x="333352" y="1794617"/>
                </a:cubicBezTo>
                <a:cubicBezTo>
                  <a:pt x="327585" y="1801537"/>
                  <a:pt x="329803" y="1812760"/>
                  <a:pt x="324806" y="1820255"/>
                </a:cubicBezTo>
                <a:cubicBezTo>
                  <a:pt x="318102" y="1830311"/>
                  <a:pt x="306420" y="1836224"/>
                  <a:pt x="299169" y="1845892"/>
                </a:cubicBezTo>
                <a:cubicBezTo>
                  <a:pt x="289203" y="1859180"/>
                  <a:pt x="283186" y="1875105"/>
                  <a:pt x="273532" y="1888621"/>
                </a:cubicBezTo>
                <a:cubicBezTo>
                  <a:pt x="254654" y="1915050"/>
                  <a:pt x="233514" y="1939789"/>
                  <a:pt x="213711" y="1965533"/>
                </a:cubicBezTo>
                <a:cubicBezTo>
                  <a:pt x="205027" y="1976822"/>
                  <a:pt x="195623" y="1987638"/>
                  <a:pt x="188074" y="1999716"/>
                </a:cubicBezTo>
                <a:cubicBezTo>
                  <a:pt x="102695" y="2136323"/>
                  <a:pt x="184800" y="2016356"/>
                  <a:pt x="111162" y="2102266"/>
                </a:cubicBezTo>
                <a:cubicBezTo>
                  <a:pt x="104478" y="2110064"/>
                  <a:pt x="100645" y="2120013"/>
                  <a:pt x="94070" y="2127903"/>
                </a:cubicBezTo>
                <a:cubicBezTo>
                  <a:pt x="86333" y="2137187"/>
                  <a:pt x="76170" y="2144257"/>
                  <a:pt x="68433" y="2153541"/>
                </a:cubicBezTo>
                <a:cubicBezTo>
                  <a:pt x="47316" y="2178882"/>
                  <a:pt x="52162" y="2183506"/>
                  <a:pt x="34249" y="2213361"/>
                </a:cubicBezTo>
                <a:cubicBezTo>
                  <a:pt x="-3094" y="2275599"/>
                  <a:pt x="66" y="2242369"/>
                  <a:pt x="66" y="228172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5905144" y="2341548"/>
            <a:ext cx="2110811" cy="2503917"/>
          </a:xfrm>
          <a:custGeom>
            <a:avLst/>
            <a:gdLst>
              <a:gd name="connsiteX0" fmla="*/ 0 w 2110811"/>
              <a:gd name="connsiteY0" fmla="*/ 0 h 2503917"/>
              <a:gd name="connsiteX1" fmla="*/ 205099 w 2110811"/>
              <a:gd name="connsiteY1" fmla="*/ 256373 h 2503917"/>
              <a:gd name="connsiteX2" fmla="*/ 282011 w 2110811"/>
              <a:gd name="connsiteY2" fmla="*/ 350377 h 2503917"/>
              <a:gd name="connsiteX3" fmla="*/ 341832 w 2110811"/>
              <a:gd name="connsiteY3" fmla="*/ 435835 h 2503917"/>
              <a:gd name="connsiteX4" fmla="*/ 401652 w 2110811"/>
              <a:gd name="connsiteY4" fmla="*/ 504202 h 2503917"/>
              <a:gd name="connsiteX5" fmla="*/ 564022 w 2110811"/>
              <a:gd name="connsiteY5" fmla="*/ 734938 h 2503917"/>
              <a:gd name="connsiteX6" fmla="*/ 640935 w 2110811"/>
              <a:gd name="connsiteY6" fmla="*/ 837488 h 2503917"/>
              <a:gd name="connsiteX7" fmla="*/ 675118 w 2110811"/>
              <a:gd name="connsiteY7" fmla="*/ 880216 h 2503917"/>
              <a:gd name="connsiteX8" fmla="*/ 700755 w 2110811"/>
              <a:gd name="connsiteY8" fmla="*/ 905854 h 2503917"/>
              <a:gd name="connsiteX9" fmla="*/ 786213 w 2110811"/>
              <a:gd name="connsiteY9" fmla="*/ 1034041 h 2503917"/>
              <a:gd name="connsiteX10" fmla="*/ 914400 w 2110811"/>
              <a:gd name="connsiteY10" fmla="*/ 1187865 h 2503917"/>
              <a:gd name="connsiteX11" fmla="*/ 965675 w 2110811"/>
              <a:gd name="connsiteY11" fmla="*/ 1273323 h 2503917"/>
              <a:gd name="connsiteX12" fmla="*/ 1076770 w 2110811"/>
              <a:gd name="connsiteY12" fmla="*/ 1392964 h 2503917"/>
              <a:gd name="connsiteX13" fmla="*/ 1239140 w 2110811"/>
              <a:gd name="connsiteY13" fmla="*/ 1546788 h 2503917"/>
              <a:gd name="connsiteX14" fmla="*/ 1290415 w 2110811"/>
              <a:gd name="connsiteY14" fmla="*/ 1580972 h 2503917"/>
              <a:gd name="connsiteX15" fmla="*/ 1333144 w 2110811"/>
              <a:gd name="connsiteY15" fmla="*/ 1623701 h 2503917"/>
              <a:gd name="connsiteX16" fmla="*/ 1392964 w 2110811"/>
              <a:gd name="connsiteY16" fmla="*/ 1666430 h 2503917"/>
              <a:gd name="connsiteX17" fmla="*/ 1444239 w 2110811"/>
              <a:gd name="connsiteY17" fmla="*/ 1717704 h 2503917"/>
              <a:gd name="connsiteX18" fmla="*/ 1563880 w 2110811"/>
              <a:gd name="connsiteY18" fmla="*/ 1811708 h 2503917"/>
              <a:gd name="connsiteX19" fmla="*/ 1649338 w 2110811"/>
              <a:gd name="connsiteY19" fmla="*/ 1888620 h 2503917"/>
              <a:gd name="connsiteX20" fmla="*/ 1666430 w 2110811"/>
              <a:gd name="connsiteY20" fmla="*/ 1914258 h 2503917"/>
              <a:gd name="connsiteX21" fmla="*/ 1692067 w 2110811"/>
              <a:gd name="connsiteY21" fmla="*/ 1931349 h 2503917"/>
              <a:gd name="connsiteX22" fmla="*/ 1717705 w 2110811"/>
              <a:gd name="connsiteY22" fmla="*/ 1982624 h 2503917"/>
              <a:gd name="connsiteX23" fmla="*/ 1803163 w 2110811"/>
              <a:gd name="connsiteY23" fmla="*/ 2085173 h 2503917"/>
              <a:gd name="connsiteX24" fmla="*/ 1837346 w 2110811"/>
              <a:gd name="connsiteY24" fmla="*/ 2136448 h 2503917"/>
              <a:gd name="connsiteX25" fmla="*/ 1862983 w 2110811"/>
              <a:gd name="connsiteY25" fmla="*/ 2162086 h 2503917"/>
              <a:gd name="connsiteX26" fmla="*/ 1880075 w 2110811"/>
              <a:gd name="connsiteY26" fmla="*/ 2196269 h 2503917"/>
              <a:gd name="connsiteX27" fmla="*/ 1956987 w 2110811"/>
              <a:gd name="connsiteY27" fmla="*/ 2290273 h 2503917"/>
              <a:gd name="connsiteX28" fmla="*/ 1999716 w 2110811"/>
              <a:gd name="connsiteY28" fmla="*/ 2350093 h 2503917"/>
              <a:gd name="connsiteX29" fmla="*/ 2033899 w 2110811"/>
              <a:gd name="connsiteY29" fmla="*/ 2401368 h 2503917"/>
              <a:gd name="connsiteX30" fmla="*/ 2042445 w 2110811"/>
              <a:gd name="connsiteY30" fmla="*/ 2427005 h 2503917"/>
              <a:gd name="connsiteX31" fmla="*/ 2076628 w 2110811"/>
              <a:gd name="connsiteY31" fmla="*/ 2461188 h 2503917"/>
              <a:gd name="connsiteX32" fmla="*/ 2110811 w 2110811"/>
              <a:gd name="connsiteY32" fmla="*/ 2503917 h 25039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110811" h="2503917">
                <a:moveTo>
                  <a:pt x="0" y="0"/>
                </a:moveTo>
                <a:cubicBezTo>
                  <a:pt x="126279" y="101022"/>
                  <a:pt x="-27976" y="-28498"/>
                  <a:pt x="205099" y="256373"/>
                </a:cubicBezTo>
                <a:cubicBezTo>
                  <a:pt x="230736" y="287708"/>
                  <a:pt x="258794" y="317209"/>
                  <a:pt x="282011" y="350377"/>
                </a:cubicBezTo>
                <a:cubicBezTo>
                  <a:pt x="301951" y="378863"/>
                  <a:pt x="320484" y="408388"/>
                  <a:pt x="341832" y="435835"/>
                </a:cubicBezTo>
                <a:cubicBezTo>
                  <a:pt x="360423" y="459737"/>
                  <a:pt x="383483" y="479977"/>
                  <a:pt x="401652" y="504202"/>
                </a:cubicBezTo>
                <a:cubicBezTo>
                  <a:pt x="569759" y="728345"/>
                  <a:pt x="354993" y="473658"/>
                  <a:pt x="564022" y="734938"/>
                </a:cubicBezTo>
                <a:cubicBezTo>
                  <a:pt x="645269" y="836494"/>
                  <a:pt x="544944" y="709500"/>
                  <a:pt x="640935" y="837488"/>
                </a:cubicBezTo>
                <a:cubicBezTo>
                  <a:pt x="651879" y="852080"/>
                  <a:pt x="663107" y="866489"/>
                  <a:pt x="675118" y="880216"/>
                </a:cubicBezTo>
                <a:cubicBezTo>
                  <a:pt x="683076" y="889311"/>
                  <a:pt x="693647" y="896080"/>
                  <a:pt x="700755" y="905854"/>
                </a:cubicBezTo>
                <a:cubicBezTo>
                  <a:pt x="768299" y="998727"/>
                  <a:pt x="717079" y="948953"/>
                  <a:pt x="786213" y="1034041"/>
                </a:cubicBezTo>
                <a:cubicBezTo>
                  <a:pt x="852299" y="1115378"/>
                  <a:pt x="856110" y="1102673"/>
                  <a:pt x="914400" y="1187865"/>
                </a:cubicBezTo>
                <a:cubicBezTo>
                  <a:pt x="933159" y="1215282"/>
                  <a:pt x="946225" y="1246392"/>
                  <a:pt x="965675" y="1273323"/>
                </a:cubicBezTo>
                <a:cubicBezTo>
                  <a:pt x="1005826" y="1328917"/>
                  <a:pt x="1032489" y="1344993"/>
                  <a:pt x="1076770" y="1392964"/>
                </a:cubicBezTo>
                <a:cubicBezTo>
                  <a:pt x="1145601" y="1467532"/>
                  <a:pt x="1133880" y="1476613"/>
                  <a:pt x="1239140" y="1546788"/>
                </a:cubicBezTo>
                <a:cubicBezTo>
                  <a:pt x="1256232" y="1558183"/>
                  <a:pt x="1274517" y="1567964"/>
                  <a:pt x="1290415" y="1580972"/>
                </a:cubicBezTo>
                <a:cubicBezTo>
                  <a:pt x="1306004" y="1593727"/>
                  <a:pt x="1317670" y="1610806"/>
                  <a:pt x="1333144" y="1623701"/>
                </a:cubicBezTo>
                <a:cubicBezTo>
                  <a:pt x="1351969" y="1639388"/>
                  <a:pt x="1374258" y="1650602"/>
                  <a:pt x="1392964" y="1666430"/>
                </a:cubicBezTo>
                <a:cubicBezTo>
                  <a:pt x="1411416" y="1682043"/>
                  <a:pt x="1425822" y="1702050"/>
                  <a:pt x="1444239" y="1717704"/>
                </a:cubicBezTo>
                <a:cubicBezTo>
                  <a:pt x="1482883" y="1750551"/>
                  <a:pt x="1528017" y="1775845"/>
                  <a:pt x="1563880" y="1811708"/>
                </a:cubicBezTo>
                <a:cubicBezTo>
                  <a:pt x="1625226" y="1873054"/>
                  <a:pt x="1595818" y="1848480"/>
                  <a:pt x="1649338" y="1888620"/>
                </a:cubicBezTo>
                <a:cubicBezTo>
                  <a:pt x="1655035" y="1897166"/>
                  <a:pt x="1659167" y="1906995"/>
                  <a:pt x="1666430" y="1914258"/>
                </a:cubicBezTo>
                <a:cubicBezTo>
                  <a:pt x="1673692" y="1921520"/>
                  <a:pt x="1685905" y="1923133"/>
                  <a:pt x="1692067" y="1931349"/>
                </a:cubicBezTo>
                <a:cubicBezTo>
                  <a:pt x="1703533" y="1946636"/>
                  <a:pt x="1707372" y="1966550"/>
                  <a:pt x="1717705" y="1982624"/>
                </a:cubicBezTo>
                <a:cubicBezTo>
                  <a:pt x="1812907" y="2130716"/>
                  <a:pt x="1729456" y="1993040"/>
                  <a:pt x="1803163" y="2085173"/>
                </a:cubicBezTo>
                <a:cubicBezTo>
                  <a:pt x="1815995" y="2101213"/>
                  <a:pt x="1822821" y="2121923"/>
                  <a:pt x="1837346" y="2136448"/>
                </a:cubicBezTo>
                <a:cubicBezTo>
                  <a:pt x="1845892" y="2144994"/>
                  <a:pt x="1855958" y="2152251"/>
                  <a:pt x="1862983" y="2162086"/>
                </a:cubicBezTo>
                <a:cubicBezTo>
                  <a:pt x="1870388" y="2172452"/>
                  <a:pt x="1873008" y="2185669"/>
                  <a:pt x="1880075" y="2196269"/>
                </a:cubicBezTo>
                <a:cubicBezTo>
                  <a:pt x="1919094" y="2254797"/>
                  <a:pt x="1919483" y="2252769"/>
                  <a:pt x="1956987" y="2290273"/>
                </a:cubicBezTo>
                <a:cubicBezTo>
                  <a:pt x="1994091" y="2364482"/>
                  <a:pt x="1951211" y="2287731"/>
                  <a:pt x="1999716" y="2350093"/>
                </a:cubicBezTo>
                <a:cubicBezTo>
                  <a:pt x="2012327" y="2366307"/>
                  <a:pt x="2023923" y="2383411"/>
                  <a:pt x="2033899" y="2401368"/>
                </a:cubicBezTo>
                <a:cubicBezTo>
                  <a:pt x="2038274" y="2409242"/>
                  <a:pt x="2037209" y="2419675"/>
                  <a:pt x="2042445" y="2427005"/>
                </a:cubicBezTo>
                <a:cubicBezTo>
                  <a:pt x="2051811" y="2440117"/>
                  <a:pt x="2066141" y="2448953"/>
                  <a:pt x="2076628" y="2461188"/>
                </a:cubicBezTo>
                <a:cubicBezTo>
                  <a:pt x="2141310" y="2536651"/>
                  <a:pt x="2052632" y="2445738"/>
                  <a:pt x="2110811" y="250391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3503776" y="2418460"/>
            <a:ext cx="4110527" cy="2290273"/>
          </a:xfrm>
          <a:custGeom>
            <a:avLst/>
            <a:gdLst>
              <a:gd name="connsiteX0" fmla="*/ 4110527 w 4110527"/>
              <a:gd name="connsiteY0" fmla="*/ 0 h 2290273"/>
              <a:gd name="connsiteX1" fmla="*/ 3862699 w 4110527"/>
              <a:gd name="connsiteY1" fmla="*/ 196553 h 2290273"/>
              <a:gd name="connsiteX2" fmla="*/ 3700329 w 4110527"/>
              <a:gd name="connsiteY2" fmla="*/ 273465 h 2290273"/>
              <a:gd name="connsiteX3" fmla="*/ 3512321 w 4110527"/>
              <a:gd name="connsiteY3" fmla="*/ 358923 h 2290273"/>
              <a:gd name="connsiteX4" fmla="*/ 3392680 w 4110527"/>
              <a:gd name="connsiteY4" fmla="*/ 461473 h 2290273"/>
              <a:gd name="connsiteX5" fmla="*/ 3144852 w 4110527"/>
              <a:gd name="connsiteY5" fmla="*/ 640934 h 2290273"/>
              <a:gd name="connsiteX6" fmla="*/ 3067940 w 4110527"/>
              <a:gd name="connsiteY6" fmla="*/ 700755 h 2290273"/>
              <a:gd name="connsiteX7" fmla="*/ 3008119 w 4110527"/>
              <a:gd name="connsiteY7" fmla="*/ 743484 h 2290273"/>
              <a:gd name="connsiteX8" fmla="*/ 2845749 w 4110527"/>
              <a:gd name="connsiteY8" fmla="*/ 871671 h 2290273"/>
              <a:gd name="connsiteX9" fmla="*/ 2794474 w 4110527"/>
              <a:gd name="connsiteY9" fmla="*/ 905854 h 2290273"/>
              <a:gd name="connsiteX10" fmla="*/ 2649196 w 4110527"/>
              <a:gd name="connsiteY10" fmla="*/ 1016949 h 2290273"/>
              <a:gd name="connsiteX11" fmla="*/ 2478280 w 4110527"/>
              <a:gd name="connsiteY11" fmla="*/ 1085316 h 2290273"/>
              <a:gd name="connsiteX12" fmla="*/ 2341547 w 4110527"/>
              <a:gd name="connsiteY12" fmla="*/ 1136590 h 2290273"/>
              <a:gd name="connsiteX13" fmla="*/ 2264635 w 4110527"/>
              <a:gd name="connsiteY13" fmla="*/ 1162228 h 2290273"/>
              <a:gd name="connsiteX14" fmla="*/ 2170631 w 4110527"/>
              <a:gd name="connsiteY14" fmla="*/ 1204957 h 2290273"/>
              <a:gd name="connsiteX15" fmla="*/ 2085174 w 4110527"/>
              <a:gd name="connsiteY15" fmla="*/ 1230594 h 2290273"/>
              <a:gd name="connsiteX16" fmla="*/ 1939895 w 4110527"/>
              <a:gd name="connsiteY16" fmla="*/ 1298961 h 2290273"/>
              <a:gd name="connsiteX17" fmla="*/ 1871529 w 4110527"/>
              <a:gd name="connsiteY17" fmla="*/ 1324598 h 2290273"/>
              <a:gd name="connsiteX18" fmla="*/ 1794617 w 4110527"/>
              <a:gd name="connsiteY18" fmla="*/ 1350235 h 2290273"/>
              <a:gd name="connsiteX19" fmla="*/ 1692067 w 4110527"/>
              <a:gd name="connsiteY19" fmla="*/ 1401510 h 2290273"/>
              <a:gd name="connsiteX20" fmla="*/ 1504060 w 4110527"/>
              <a:gd name="connsiteY20" fmla="*/ 1486968 h 2290273"/>
              <a:gd name="connsiteX21" fmla="*/ 1435693 w 4110527"/>
              <a:gd name="connsiteY21" fmla="*/ 1529697 h 2290273"/>
              <a:gd name="connsiteX22" fmla="*/ 1264777 w 4110527"/>
              <a:gd name="connsiteY22" fmla="*/ 1657884 h 2290273"/>
              <a:gd name="connsiteX23" fmla="*/ 1076770 w 4110527"/>
              <a:gd name="connsiteY23" fmla="*/ 1751888 h 2290273"/>
              <a:gd name="connsiteX24" fmla="*/ 948583 w 4110527"/>
              <a:gd name="connsiteY24" fmla="*/ 1854437 h 2290273"/>
              <a:gd name="connsiteX25" fmla="*/ 828942 w 4110527"/>
              <a:gd name="connsiteY25" fmla="*/ 1914258 h 2290273"/>
              <a:gd name="connsiteX26" fmla="*/ 769121 w 4110527"/>
              <a:gd name="connsiteY26" fmla="*/ 1948441 h 2290273"/>
              <a:gd name="connsiteX27" fmla="*/ 717846 w 4110527"/>
              <a:gd name="connsiteY27" fmla="*/ 1974078 h 2290273"/>
              <a:gd name="connsiteX28" fmla="*/ 666572 w 4110527"/>
              <a:gd name="connsiteY28" fmla="*/ 2008261 h 2290273"/>
              <a:gd name="connsiteX29" fmla="*/ 564022 w 4110527"/>
              <a:gd name="connsiteY29" fmla="*/ 2068082 h 2290273"/>
              <a:gd name="connsiteX30" fmla="*/ 452927 w 4110527"/>
              <a:gd name="connsiteY30" fmla="*/ 2102265 h 2290273"/>
              <a:gd name="connsiteX31" fmla="*/ 401652 w 4110527"/>
              <a:gd name="connsiteY31" fmla="*/ 2127903 h 2290273"/>
              <a:gd name="connsiteX32" fmla="*/ 273465 w 4110527"/>
              <a:gd name="connsiteY32" fmla="*/ 2170632 h 2290273"/>
              <a:gd name="connsiteX33" fmla="*/ 85458 w 4110527"/>
              <a:gd name="connsiteY33" fmla="*/ 2256090 h 2290273"/>
              <a:gd name="connsiteX34" fmla="*/ 17091 w 4110527"/>
              <a:gd name="connsiteY34" fmla="*/ 2281727 h 2290273"/>
              <a:gd name="connsiteX35" fmla="*/ 0 w 4110527"/>
              <a:gd name="connsiteY35" fmla="*/ 2290273 h 2290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4110527" h="2290273">
                <a:moveTo>
                  <a:pt x="4110527" y="0"/>
                </a:moveTo>
                <a:cubicBezTo>
                  <a:pt x="4029461" y="101333"/>
                  <a:pt x="4052964" y="79800"/>
                  <a:pt x="3862699" y="196553"/>
                </a:cubicBezTo>
                <a:cubicBezTo>
                  <a:pt x="3811655" y="227876"/>
                  <a:pt x="3756612" y="252999"/>
                  <a:pt x="3700329" y="273465"/>
                </a:cubicBezTo>
                <a:cubicBezTo>
                  <a:pt x="3629183" y="299336"/>
                  <a:pt x="3575217" y="313638"/>
                  <a:pt x="3512321" y="358923"/>
                </a:cubicBezTo>
                <a:cubicBezTo>
                  <a:pt x="3469695" y="389614"/>
                  <a:pt x="3434349" y="429494"/>
                  <a:pt x="3392680" y="461473"/>
                </a:cubicBezTo>
                <a:cubicBezTo>
                  <a:pt x="3311767" y="523569"/>
                  <a:pt x="3226963" y="580431"/>
                  <a:pt x="3144852" y="640934"/>
                </a:cubicBezTo>
                <a:cubicBezTo>
                  <a:pt x="3118705" y="660201"/>
                  <a:pt x="3093923" y="681268"/>
                  <a:pt x="3067940" y="700755"/>
                </a:cubicBezTo>
                <a:cubicBezTo>
                  <a:pt x="3048336" y="715458"/>
                  <a:pt x="3026944" y="727796"/>
                  <a:pt x="3008119" y="743484"/>
                </a:cubicBezTo>
                <a:cubicBezTo>
                  <a:pt x="2958673" y="784689"/>
                  <a:pt x="2895268" y="838659"/>
                  <a:pt x="2845749" y="871671"/>
                </a:cubicBezTo>
                <a:cubicBezTo>
                  <a:pt x="2828657" y="883065"/>
                  <a:pt x="2810993" y="893644"/>
                  <a:pt x="2794474" y="905854"/>
                </a:cubicBezTo>
                <a:cubicBezTo>
                  <a:pt x="2745449" y="942089"/>
                  <a:pt x="2706277" y="995543"/>
                  <a:pt x="2649196" y="1016949"/>
                </a:cubicBezTo>
                <a:cubicBezTo>
                  <a:pt x="2436498" y="1096713"/>
                  <a:pt x="2770146" y="970655"/>
                  <a:pt x="2478280" y="1085316"/>
                </a:cubicBezTo>
                <a:cubicBezTo>
                  <a:pt x="2432974" y="1103115"/>
                  <a:pt x="2387726" y="1121197"/>
                  <a:pt x="2341547" y="1136590"/>
                </a:cubicBezTo>
                <a:cubicBezTo>
                  <a:pt x="2315910" y="1145136"/>
                  <a:pt x="2289726" y="1152191"/>
                  <a:pt x="2264635" y="1162228"/>
                </a:cubicBezTo>
                <a:cubicBezTo>
                  <a:pt x="2232677" y="1175011"/>
                  <a:pt x="2202796" y="1192704"/>
                  <a:pt x="2170631" y="1204957"/>
                </a:cubicBezTo>
                <a:cubicBezTo>
                  <a:pt x="2142839" y="1215544"/>
                  <a:pt x="2113080" y="1220313"/>
                  <a:pt x="2085174" y="1230594"/>
                </a:cubicBezTo>
                <a:cubicBezTo>
                  <a:pt x="2002114" y="1261195"/>
                  <a:pt x="2017793" y="1264880"/>
                  <a:pt x="1939895" y="1298961"/>
                </a:cubicBezTo>
                <a:cubicBezTo>
                  <a:pt x="1917597" y="1308716"/>
                  <a:pt x="1894480" y="1316498"/>
                  <a:pt x="1871529" y="1324598"/>
                </a:cubicBezTo>
                <a:cubicBezTo>
                  <a:pt x="1846046" y="1333592"/>
                  <a:pt x="1819456" y="1339590"/>
                  <a:pt x="1794617" y="1350235"/>
                </a:cubicBezTo>
                <a:cubicBezTo>
                  <a:pt x="1759489" y="1365290"/>
                  <a:pt x="1726810" y="1385586"/>
                  <a:pt x="1692067" y="1401510"/>
                </a:cubicBezTo>
                <a:cubicBezTo>
                  <a:pt x="1582351" y="1451797"/>
                  <a:pt x="1603520" y="1431712"/>
                  <a:pt x="1504060" y="1486968"/>
                </a:cubicBezTo>
                <a:cubicBezTo>
                  <a:pt x="1480568" y="1500019"/>
                  <a:pt x="1457561" y="1514077"/>
                  <a:pt x="1435693" y="1529697"/>
                </a:cubicBezTo>
                <a:cubicBezTo>
                  <a:pt x="1377743" y="1571090"/>
                  <a:pt x="1328474" y="1626036"/>
                  <a:pt x="1264777" y="1657884"/>
                </a:cubicBezTo>
                <a:cubicBezTo>
                  <a:pt x="1202108" y="1689219"/>
                  <a:pt x="1129969" y="1706290"/>
                  <a:pt x="1076770" y="1751888"/>
                </a:cubicBezTo>
                <a:cubicBezTo>
                  <a:pt x="1044565" y="1779491"/>
                  <a:pt x="984546" y="1833186"/>
                  <a:pt x="948583" y="1854437"/>
                </a:cubicBezTo>
                <a:cubicBezTo>
                  <a:pt x="910196" y="1877120"/>
                  <a:pt x="868439" y="1893569"/>
                  <a:pt x="828942" y="1914258"/>
                </a:cubicBezTo>
                <a:cubicBezTo>
                  <a:pt x="808598" y="1924914"/>
                  <a:pt x="789342" y="1937553"/>
                  <a:pt x="769121" y="1948441"/>
                </a:cubicBezTo>
                <a:cubicBezTo>
                  <a:pt x="752296" y="1957500"/>
                  <a:pt x="734352" y="1964450"/>
                  <a:pt x="717846" y="1974078"/>
                </a:cubicBezTo>
                <a:cubicBezTo>
                  <a:pt x="700103" y="1984428"/>
                  <a:pt x="684099" y="1997550"/>
                  <a:pt x="666572" y="2008261"/>
                </a:cubicBezTo>
                <a:cubicBezTo>
                  <a:pt x="632804" y="2028897"/>
                  <a:pt x="602828" y="2060321"/>
                  <a:pt x="564022" y="2068082"/>
                </a:cubicBezTo>
                <a:cubicBezTo>
                  <a:pt x="508894" y="2079108"/>
                  <a:pt x="515680" y="2075371"/>
                  <a:pt x="452927" y="2102265"/>
                </a:cubicBezTo>
                <a:cubicBezTo>
                  <a:pt x="435363" y="2109792"/>
                  <a:pt x="419509" y="2121100"/>
                  <a:pt x="401652" y="2127903"/>
                </a:cubicBezTo>
                <a:cubicBezTo>
                  <a:pt x="359562" y="2143937"/>
                  <a:pt x="314864" y="2152890"/>
                  <a:pt x="273465" y="2170632"/>
                </a:cubicBezTo>
                <a:cubicBezTo>
                  <a:pt x="-82523" y="2323196"/>
                  <a:pt x="317668" y="2148915"/>
                  <a:pt x="85458" y="2256090"/>
                </a:cubicBezTo>
                <a:cubicBezTo>
                  <a:pt x="11316" y="2290310"/>
                  <a:pt x="70817" y="2260236"/>
                  <a:pt x="17091" y="2281727"/>
                </a:cubicBezTo>
                <a:cubicBezTo>
                  <a:pt x="11177" y="2284093"/>
                  <a:pt x="5697" y="2287424"/>
                  <a:pt x="0" y="229027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Lenka\AppData\Local\Microsoft\Windows\Temporary Internet Files\Content.IE5\FCGESW12\MC9003470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865810"/>
            <a:ext cx="1837030" cy="169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965353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39407" y="1844824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DOMUS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265943" y="1849680"/>
            <a:ext cx="2799928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DOMINUS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977639" y="3119037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PAPA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7037509" y="4437112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037509" y="5661248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AMOR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27657" y="3110880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AQUA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39407" y="4293096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HOMO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39407" y="5445224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SCHOLA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403648" y="620688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BŮH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730018" y="45519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OTEC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316664" y="836712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084168" y="145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LÁSKA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071210" y="487450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DŮM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752160" y="841568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VODA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330697" y="45519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ČLOVĚK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933523" y="991506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ŠKOLA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512" y="272576"/>
            <a:ext cx="25505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/>
              <a:t>Přiřaď k latinským slovům slovo české.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xmlns="" val="17034409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439407" y="1844824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DOMUS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6265943" y="1849680"/>
            <a:ext cx="2799928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DOMINUS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6977639" y="3119037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PAPA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7037509" y="4437112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7037509" y="5661248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AMOR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27657" y="3110880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AQUA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39407" y="4293096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HOMO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39407" y="5445224"/>
            <a:ext cx="2088232" cy="1008112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SCHOLA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788024" y="1988840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BŮH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836190" y="3154094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OTEC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953597" y="4457165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004048" y="5661248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LÁSKA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2233773" y="1864797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DŮM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2234559" y="3124783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VODA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233773" y="4293096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ČLOVĚK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216044" y="5445224"/>
            <a:ext cx="2088232" cy="100811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ŠKOLA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692696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33953099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6409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endParaRPr lang="cs-CZ" dirty="0" smtClean="0"/>
          </a:p>
          <a:p>
            <a:r>
              <a:rPr lang="cs-CZ" dirty="0"/>
              <a:t>LIŠKOVÁ, Marie. Hudební výchova: pro 1. ročník základní školy. Praha: SPN, 2005. </a:t>
            </a:r>
            <a:endParaRPr lang="cs-CZ" dirty="0" smtClean="0"/>
          </a:p>
          <a:p>
            <a:r>
              <a:rPr lang="cs-CZ" dirty="0" smtClean="0"/>
              <a:t>ISBN </a:t>
            </a:r>
            <a:r>
              <a:rPr lang="cs-CZ" dirty="0"/>
              <a:t>80-7235-294-6. </a:t>
            </a:r>
          </a:p>
        </p:txBody>
      </p:sp>
    </p:spTree>
    <p:extLst>
      <p:ext uri="{BB962C8B-B14F-4D97-AF65-F5344CB8AC3E}">
        <p14:creationId xmlns:p14="http://schemas.microsoft.com/office/powerpoint/2010/main" xmlns="" val="895239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530</TotalTime>
  <Words>436</Words>
  <Application>Microsoft Office PowerPoint</Application>
  <PresentationFormat>Předvádění na obrazovce (4:3)</PresentationFormat>
  <Paragraphs>137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64</cp:revision>
  <dcterms:created xsi:type="dcterms:W3CDTF">2012-03-11T19:23:37Z</dcterms:created>
  <dcterms:modified xsi:type="dcterms:W3CDTF">2013-05-20T19:20:05Z</dcterms:modified>
</cp:coreProperties>
</file>