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7"/>
  </p:notesMasterIdLst>
  <p:sldIdLst>
    <p:sldId id="271" r:id="rId2"/>
    <p:sldId id="270" r:id="rId3"/>
    <p:sldId id="285" r:id="rId4"/>
    <p:sldId id="286" r:id="rId5"/>
    <p:sldId id="287" r:id="rId6"/>
    <p:sldId id="288" r:id="rId7"/>
    <p:sldId id="290" r:id="rId8"/>
    <p:sldId id="289" r:id="rId9"/>
    <p:sldId id="278" r:id="rId10"/>
    <p:sldId id="291" r:id="rId11"/>
    <p:sldId id="292" r:id="rId12"/>
    <p:sldId id="293" r:id="rId13"/>
    <p:sldId id="294" r:id="rId14"/>
    <p:sldId id="295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915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915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915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915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10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5.wmf"/><Relationship Id="rId4" Type="http://schemas.openxmlformats.org/officeDocument/2006/relationships/image" Target="../media/image4.wmf"/><Relationship Id="rId9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5.wmf"/><Relationship Id="rId4" Type="http://schemas.openxmlformats.org/officeDocument/2006/relationships/image" Target="../media/image4.wmf"/><Relationship Id="rId9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69503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První pohádka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Hrubína První pohádka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274042"/>
          </a:xfrm>
        </p:spPr>
        <p:txBody>
          <a:bodyPr>
            <a:normAutofit fontScale="90000"/>
          </a:bodyPr>
          <a:lstStyle/>
          <a:p>
            <a:r>
              <a:rPr lang="cs-CZ" sz="1200" i="1" dirty="0" smtClean="0"/>
              <a:t>Doplň slova: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4474840" cy="40324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Písnička se___________,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pohádka se __________,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kdo se rád _________,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hezké věci ___________ 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732240" y="5044453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zpívá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572000" y="5053535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povídá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411760" y="5071637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dívá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51520" y="5085184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uhlídá</a:t>
            </a:r>
            <a:endParaRPr lang="cs-CZ" sz="3200" dirty="0"/>
          </a:p>
        </p:txBody>
      </p:sp>
      <p:pic>
        <p:nvPicPr>
          <p:cNvPr id="1026" name="Picture 2" descr="C:\Users\Lenka\AppData\Local\Microsoft\Windows\Temporary Internet Files\Content.IE5\SGGKC8OC\MC900437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299223" cy="254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5550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274042"/>
          </a:xfrm>
        </p:spPr>
        <p:txBody>
          <a:bodyPr>
            <a:normAutofit fontScale="90000"/>
          </a:bodyPr>
          <a:lstStyle/>
          <a:p>
            <a:r>
              <a:rPr lang="cs-CZ" sz="1200" i="1" dirty="0" smtClean="0"/>
              <a:t>Řešení: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4474840" cy="40324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Písnička se___________,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pohádka se __________,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kdo se rád _________,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hezké věci ___________ 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555776" y="548680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zpívá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576072" y="1628800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povídá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576072" y="2708920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dívá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699792" y="3738588"/>
            <a:ext cx="1872208" cy="64807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uhlídá</a:t>
            </a:r>
            <a:endParaRPr lang="cs-CZ" sz="3200" dirty="0"/>
          </a:p>
        </p:txBody>
      </p:sp>
      <p:pic>
        <p:nvPicPr>
          <p:cNvPr id="1026" name="Picture 2" descr="C:\Users\Lenka\AppData\Local\Microsoft\Windows\Temporary Internet Files\Content.IE5\SGGKC8OC\MC900437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3299223" cy="2541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0954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2026568" cy="49006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Doplň znaménka: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Princeznicka</a:t>
            </a:r>
            <a:r>
              <a:rPr lang="cs-CZ" dirty="0" smtClean="0"/>
              <a:t> na bale</a:t>
            </a:r>
          </a:p>
          <a:p>
            <a:pPr marL="0" indent="0">
              <a:buNone/>
            </a:pPr>
            <a:r>
              <a:rPr lang="cs-CZ" dirty="0" err="1" smtClean="0"/>
              <a:t>poztracela</a:t>
            </a:r>
            <a:r>
              <a:rPr lang="cs-CZ" dirty="0" smtClean="0"/>
              <a:t> </a:t>
            </a:r>
            <a:r>
              <a:rPr lang="cs-CZ" dirty="0" err="1" smtClean="0"/>
              <a:t>korale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Jeji</a:t>
            </a:r>
            <a:r>
              <a:rPr lang="cs-CZ" dirty="0" smtClean="0"/>
              <a:t> </a:t>
            </a:r>
            <a:r>
              <a:rPr lang="cs-CZ" dirty="0" err="1" smtClean="0"/>
              <a:t>tata</a:t>
            </a:r>
            <a:r>
              <a:rPr lang="cs-CZ" dirty="0" smtClean="0"/>
              <a:t> mocny </a:t>
            </a:r>
            <a:r>
              <a:rPr lang="cs-CZ" dirty="0" err="1" smtClean="0"/>
              <a:t>kral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Honzika</a:t>
            </a:r>
            <a:r>
              <a:rPr lang="cs-CZ" dirty="0" smtClean="0"/>
              <a:t> si zavolal:</a:t>
            </a:r>
          </a:p>
          <a:p>
            <a:pPr marL="0" indent="0">
              <a:buNone/>
            </a:pPr>
            <a:r>
              <a:rPr lang="cs-CZ" dirty="0" smtClean="0"/>
              <a:t>„</a:t>
            </a:r>
            <a:r>
              <a:rPr lang="cs-CZ" dirty="0" err="1" smtClean="0"/>
              <a:t>Honziku</a:t>
            </a:r>
            <a:r>
              <a:rPr lang="cs-CZ" dirty="0" smtClean="0"/>
              <a:t> mas </a:t>
            </a:r>
            <a:r>
              <a:rPr lang="cs-CZ" dirty="0" err="1" smtClean="0"/>
              <a:t>namale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prines</a:t>
            </a:r>
            <a:r>
              <a:rPr lang="cs-CZ" dirty="0" smtClean="0"/>
              <a:t> </a:t>
            </a:r>
            <a:r>
              <a:rPr lang="cs-CZ" dirty="0" err="1" smtClean="0"/>
              <a:t>nam</a:t>
            </a:r>
            <a:r>
              <a:rPr lang="cs-CZ" dirty="0" smtClean="0"/>
              <a:t> ty </a:t>
            </a:r>
            <a:r>
              <a:rPr lang="cs-CZ" dirty="0" err="1" smtClean="0"/>
              <a:t>korale</a:t>
            </a:r>
            <a:r>
              <a:rPr lang="cs-CZ" dirty="0" smtClean="0"/>
              <a:t>!“</a:t>
            </a:r>
            <a:endParaRPr lang="cs-CZ" dirty="0"/>
          </a:p>
        </p:txBody>
      </p:sp>
      <p:pic>
        <p:nvPicPr>
          <p:cNvPr id="5" name="Picture 2" descr="C:\Users\Lenka\AppData\Local\Microsoft\Windows\Temporary Internet Files\Content.IE5\FCGESW12\MC900432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2808312" cy="456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3118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2026568" cy="49006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Řešení: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Princezni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ka na b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le</a:t>
            </a:r>
          </a:p>
          <a:p>
            <a:pPr marL="0" indent="0">
              <a:buNone/>
            </a:pPr>
            <a:r>
              <a:rPr lang="cs-CZ" dirty="0" smtClean="0"/>
              <a:t>poztr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cela kor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le.</a:t>
            </a:r>
          </a:p>
          <a:p>
            <a:pPr marL="0" indent="0">
              <a:buNone/>
            </a:pPr>
            <a:r>
              <a:rPr lang="cs-CZ" dirty="0" smtClean="0"/>
              <a:t>Jej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 t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ta mocn</a:t>
            </a:r>
            <a:r>
              <a:rPr lang="cs-CZ" dirty="0">
                <a:solidFill>
                  <a:srgbClr val="FF0000"/>
                </a:solidFill>
              </a:rPr>
              <a:t>ý</a:t>
            </a:r>
            <a:r>
              <a:rPr lang="cs-CZ" dirty="0" smtClean="0"/>
              <a:t> kr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l,</a:t>
            </a:r>
          </a:p>
          <a:p>
            <a:pPr marL="0" indent="0">
              <a:buNone/>
            </a:pPr>
            <a:r>
              <a:rPr lang="cs-CZ" dirty="0" smtClean="0"/>
              <a:t>Honz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ka si zavolal:</a:t>
            </a:r>
          </a:p>
          <a:p>
            <a:pPr marL="0" indent="0">
              <a:buNone/>
            </a:pPr>
            <a:r>
              <a:rPr lang="cs-CZ" dirty="0" smtClean="0"/>
              <a:t>„Honz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ku m</a:t>
            </a:r>
            <a:r>
              <a:rPr lang="cs-CZ" dirty="0">
                <a:solidFill>
                  <a:srgbClr val="FF0000"/>
                </a:solidFill>
              </a:rPr>
              <a:t>áš</a:t>
            </a:r>
            <a:r>
              <a:rPr lang="cs-CZ" dirty="0" smtClean="0"/>
              <a:t> nam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le,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dirty="0">
                <a:solidFill>
                  <a:srgbClr val="FF0000"/>
                </a:solidFill>
              </a:rPr>
              <a:t>ř</a:t>
            </a:r>
            <a:r>
              <a:rPr lang="cs-CZ" dirty="0" smtClean="0"/>
              <a:t>ines n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m ty kor</a:t>
            </a:r>
            <a:r>
              <a:rPr lang="cs-CZ" dirty="0">
                <a:solidFill>
                  <a:srgbClr val="FF0000"/>
                </a:solidFill>
              </a:rPr>
              <a:t>á</a:t>
            </a:r>
            <a:r>
              <a:rPr lang="cs-CZ" dirty="0" smtClean="0"/>
              <a:t>le!“</a:t>
            </a:r>
            <a:endParaRPr lang="cs-CZ" dirty="0"/>
          </a:p>
        </p:txBody>
      </p:sp>
      <p:pic>
        <p:nvPicPr>
          <p:cNvPr id="5" name="Picture 2" descr="C:\Users\Lenka\AppData\Local\Microsoft\Windows\Temporary Internet Files\Content.IE5\FCGESW12\MC900432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36712"/>
            <a:ext cx="2952328" cy="4796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2875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22512" cy="34605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Doplň samohlásky: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Honz_k</a:t>
            </a:r>
            <a:r>
              <a:rPr lang="cs-CZ" dirty="0" smtClean="0"/>
              <a:t> běžel z_ hor_,</a:t>
            </a:r>
          </a:p>
          <a:p>
            <a:pPr marL="0" indent="0">
              <a:buNone/>
            </a:pPr>
            <a:r>
              <a:rPr lang="cs-CZ" dirty="0" err="1" smtClean="0"/>
              <a:t>nak_pal</a:t>
            </a:r>
            <a:r>
              <a:rPr lang="cs-CZ" dirty="0" smtClean="0"/>
              <a:t>  </a:t>
            </a:r>
            <a:r>
              <a:rPr lang="cs-CZ" dirty="0" err="1" smtClean="0"/>
              <a:t>t_m</a:t>
            </a:r>
            <a:r>
              <a:rPr lang="cs-CZ" dirty="0" smtClean="0"/>
              <a:t> </a:t>
            </a:r>
            <a:r>
              <a:rPr lang="cs-CZ" dirty="0" err="1" smtClean="0"/>
              <a:t>bramb_rů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Vysyp_l</a:t>
            </a:r>
            <a:r>
              <a:rPr lang="cs-CZ" dirty="0" smtClean="0"/>
              <a:t> je </a:t>
            </a:r>
            <a:r>
              <a:rPr lang="cs-CZ" dirty="0" err="1" smtClean="0"/>
              <a:t>př_d</a:t>
            </a:r>
            <a:r>
              <a:rPr lang="cs-CZ" dirty="0" smtClean="0"/>
              <a:t> král_:</a:t>
            </a:r>
          </a:p>
          <a:p>
            <a:pPr marL="0" indent="0">
              <a:buNone/>
            </a:pPr>
            <a:r>
              <a:rPr lang="cs-CZ" dirty="0" smtClean="0"/>
              <a:t>„Nes_ vám t_ korál_,</a:t>
            </a:r>
          </a:p>
          <a:p>
            <a:pPr marL="0" indent="0">
              <a:buNone/>
            </a:pPr>
            <a:r>
              <a:rPr lang="cs-CZ" dirty="0" err="1" smtClean="0"/>
              <a:t>větš</a:t>
            </a:r>
            <a:r>
              <a:rPr lang="cs-CZ" dirty="0" smtClean="0"/>
              <a:t>_ už </a:t>
            </a:r>
            <a:r>
              <a:rPr lang="cs-CZ" dirty="0" err="1" smtClean="0"/>
              <a:t>t_m</a:t>
            </a:r>
            <a:r>
              <a:rPr lang="cs-CZ" dirty="0" smtClean="0"/>
              <a:t> </a:t>
            </a:r>
            <a:r>
              <a:rPr lang="cs-CZ" dirty="0" err="1" smtClean="0"/>
              <a:t>nem_li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sn_dli</a:t>
            </a:r>
            <a:r>
              <a:rPr lang="cs-CZ" dirty="0" smtClean="0"/>
              <a:t> je _ž v </a:t>
            </a:r>
            <a:r>
              <a:rPr lang="cs-CZ" dirty="0" err="1" smtClean="0"/>
              <a:t>ned_li</a:t>
            </a:r>
            <a:r>
              <a:rPr lang="cs-CZ" dirty="0" smtClean="0"/>
              <a:t>.“</a:t>
            </a:r>
            <a:endParaRPr lang="cs-CZ" dirty="0"/>
          </a:p>
        </p:txBody>
      </p:sp>
      <p:pic>
        <p:nvPicPr>
          <p:cNvPr id="3075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1097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22512" cy="34605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Řešení: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Honz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k běžel z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/>
              <a:t> hor</a:t>
            </a:r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nak</a:t>
            </a: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/>
              <a:t>pal  t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/>
              <a:t>m bramb</a:t>
            </a: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/>
              <a:t>rů.</a:t>
            </a:r>
          </a:p>
          <a:p>
            <a:pPr marL="0" indent="0">
              <a:buNone/>
            </a:pPr>
            <a:r>
              <a:rPr lang="cs-CZ" dirty="0" smtClean="0"/>
              <a:t>Vysyp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/>
              <a:t>l je př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d král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„Nes</a:t>
            </a:r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/>
              <a:t> vám t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 korál</a:t>
            </a:r>
            <a:r>
              <a:rPr lang="cs-CZ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větš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 už t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/>
              <a:t>m nem</a:t>
            </a:r>
            <a:r>
              <a:rPr lang="cs-CZ" dirty="0">
                <a:solidFill>
                  <a:srgbClr val="FF0000"/>
                </a:solidFill>
              </a:rPr>
              <a:t>ě</a:t>
            </a:r>
            <a:r>
              <a:rPr lang="cs-CZ" dirty="0" smtClean="0"/>
              <a:t>li,</a:t>
            </a:r>
          </a:p>
          <a:p>
            <a:pPr marL="0" indent="0">
              <a:buNone/>
            </a:pPr>
            <a:r>
              <a:rPr lang="cs-CZ" dirty="0" smtClean="0"/>
              <a:t>sn</a:t>
            </a:r>
            <a:r>
              <a:rPr lang="cs-CZ" dirty="0">
                <a:solidFill>
                  <a:srgbClr val="FF0000"/>
                </a:solidFill>
              </a:rPr>
              <a:t>ě</a:t>
            </a:r>
            <a:r>
              <a:rPr lang="cs-CZ" dirty="0" smtClean="0"/>
              <a:t>dli je </a:t>
            </a:r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/>
              <a:t>ž v ned</a:t>
            </a:r>
            <a:r>
              <a:rPr lang="cs-CZ" dirty="0">
                <a:solidFill>
                  <a:srgbClr val="FF0000"/>
                </a:solidFill>
              </a:rPr>
              <a:t>ě</a:t>
            </a:r>
            <a:r>
              <a:rPr lang="cs-CZ" dirty="0" smtClean="0"/>
              <a:t>li.“</a:t>
            </a:r>
            <a:endParaRPr lang="cs-CZ" dirty="0"/>
          </a:p>
        </p:txBody>
      </p:sp>
      <p:pic>
        <p:nvPicPr>
          <p:cNvPr id="3075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7706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6525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64148" y="836712"/>
            <a:ext cx="266054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poztrácela princezna?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64148" y="2276873"/>
            <a:ext cx="46279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 si zavolal král?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64148" y="3494384"/>
            <a:ext cx="31710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běžel Honzík?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64148" y="5081859"/>
            <a:ext cx="258591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tam nakopal?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64148" y="6081253"/>
            <a:ext cx="312597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se stalo v neděli?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001" y="260648"/>
            <a:ext cx="4689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Odpověz na otázky. Odpověď je ukrytá pod otazníkem.</a:t>
            </a:r>
            <a:endParaRPr lang="cs-CZ" sz="1600" i="1" dirty="0"/>
          </a:p>
        </p:txBody>
      </p:sp>
      <p:pic>
        <p:nvPicPr>
          <p:cNvPr id="4098" name="Picture 2" descr="C:\Users\Lenka\AppData\Local\Microsoft\Windows\Temporary Internet Files\Content.IE5\2ECJYN9D\MC900290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5197" y="1232756"/>
            <a:ext cx="165194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1007238" cy="100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SGGKC8OC\MC900389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4042" y="3179822"/>
            <a:ext cx="913486" cy="8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32PJ6VWU\MC900331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5847" y="4548938"/>
            <a:ext cx="1080120" cy="85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enka\AppData\Local\Microsoft\Windows\Temporary Internet Files\Content.IE5\5HVCSY0H\MC9003980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5493" y="5791405"/>
            <a:ext cx="886054" cy="88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4139952" y="5657923"/>
            <a:ext cx="1152128" cy="1155759"/>
            <a:chOff x="7048644" y="4282111"/>
            <a:chExt cx="1152128" cy="1155759"/>
          </a:xfrm>
        </p:grpSpPr>
        <p:sp>
          <p:nvSpPr>
            <p:cNvPr id="12" name="Zaoblený obdélník 11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108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" name="Skupina 29"/>
          <p:cNvGrpSpPr/>
          <p:nvPr/>
        </p:nvGrpSpPr>
        <p:grpSpPr>
          <a:xfrm>
            <a:off x="3386528" y="4399475"/>
            <a:ext cx="1152128" cy="1155759"/>
            <a:chOff x="7048644" y="4282111"/>
            <a:chExt cx="1152128" cy="1155759"/>
          </a:xfrm>
        </p:grpSpPr>
        <p:sp>
          <p:nvSpPr>
            <p:cNvPr id="31" name="Zaoblený obdélník 30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2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4054042" y="2994780"/>
            <a:ext cx="1152128" cy="1155759"/>
            <a:chOff x="7048644" y="4282111"/>
            <a:chExt cx="1152128" cy="1155759"/>
          </a:xfrm>
        </p:grpSpPr>
        <p:sp>
          <p:nvSpPr>
            <p:cNvPr id="34" name="Zaoblený obdélník 33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5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5485622" y="2083195"/>
            <a:ext cx="1152128" cy="1155759"/>
            <a:chOff x="7048644" y="4282111"/>
            <a:chExt cx="1152128" cy="1155759"/>
          </a:xfrm>
        </p:grpSpPr>
        <p:sp>
          <p:nvSpPr>
            <p:cNvPr id="37" name="Zaoblený obdélník 36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8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9" name="Skupina 38"/>
          <p:cNvGrpSpPr/>
          <p:nvPr/>
        </p:nvGrpSpPr>
        <p:grpSpPr>
          <a:xfrm>
            <a:off x="3504676" y="571429"/>
            <a:ext cx="1651020" cy="1584176"/>
            <a:chOff x="7048644" y="4282111"/>
            <a:chExt cx="1152128" cy="1155759"/>
          </a:xfrm>
        </p:grpSpPr>
        <p:sp>
          <p:nvSpPr>
            <p:cNvPr id="40" name="Zaoblený obdélník 39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1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169730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64148" y="836712"/>
            <a:ext cx="266054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poztrácela princezna?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64148" y="2276873"/>
            <a:ext cx="46279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 si zavolal král?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64148" y="3494384"/>
            <a:ext cx="31710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běžel Honzík?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64148" y="5081859"/>
            <a:ext cx="258591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tam nakopal?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64148" y="6081253"/>
            <a:ext cx="312597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se stalo v neděli?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001" y="26064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pic>
        <p:nvPicPr>
          <p:cNvPr id="4098" name="Picture 2" descr="C:\Users\Lenka\AppData\Local\Microsoft\Windows\Temporary Internet Files\Content.IE5\2ECJYN9D\MC900290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5197" y="1232756"/>
            <a:ext cx="165194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1007238" cy="100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SGGKC8OC\MC900389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4042" y="3179822"/>
            <a:ext cx="913486" cy="8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32PJ6VWU\MC900331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5847" y="4548938"/>
            <a:ext cx="1080120" cy="856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enka\AppData\Local\Microsoft\Windows\Temporary Internet Files\Content.IE5\5HVCSY0H\MC9003980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5493" y="5791405"/>
            <a:ext cx="886054" cy="88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48264" y="793449"/>
            <a:ext cx="172819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KORÁLE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HONZÍKA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ZA HORU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BRAMBORY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BRAMBORY SNĚDLI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7573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Lenka\AppData\Local\Microsoft\Windows\Temporary Internet Files\Content.IE5\FCGESW12\MC900432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678" y="476672"/>
            <a:ext cx="1860993" cy="302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88640"/>
            <a:ext cx="62050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Spoj čarou, co komu patří. Potom zapiš hlásku daného slova  a dozvíš se anglický název brambory.</a:t>
            </a:r>
            <a:endParaRPr lang="cs-CZ" sz="1200" dirty="0"/>
          </a:p>
        </p:txBody>
      </p:sp>
      <p:pic>
        <p:nvPicPr>
          <p:cNvPr id="5125" name="Picture 5" descr="C:\Users\Lenka\AppData\Local\Microsoft\Windows\Temporary Internet Files\Content.IE5\ZCXTZ92K\MC9002905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11" y="4499676"/>
            <a:ext cx="864096" cy="10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5572ZA8N\MC9003914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97687"/>
            <a:ext cx="1224136" cy="112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enka\AppData\Local\Microsoft\Windows\Temporary Internet Files\Content.IE5\32PJ6VWU\MC900406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2151" y="4464124"/>
            <a:ext cx="1074798" cy="103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enka\AppData\Local\Microsoft\Windows\Temporary Internet Files\Content.IE5\H5FLVID2\MC9003521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57" y="3867549"/>
            <a:ext cx="1436483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Lenka\AppData\Local\Microsoft\Windows\Temporary Internet Files\Content.IE5\H5FLVID2\MC9003357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1330" y="4480917"/>
            <a:ext cx="1319913" cy="116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Lenka\AppData\Local\Microsoft\Windows\Temporary Internet Files\Content.IE5\5572ZA8N\MC9001498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03741">
            <a:off x="4776491" y="4255722"/>
            <a:ext cx="2449881" cy="86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4516" y="5832614"/>
            <a:ext cx="8097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1.                       2.                            3.                       6.                   2.                     2.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8495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70461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52797" y="6201717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990395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352247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425053" y="6201717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93099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Lenka\AppData\Local\Microsoft\Windows\Temporary Internet Files\Content.IE5\FCGESW12\MC900432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678" y="476672"/>
            <a:ext cx="1860993" cy="302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88640"/>
            <a:ext cx="6372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Řešení:</a:t>
            </a:r>
            <a:endParaRPr lang="cs-CZ" sz="1200" dirty="0"/>
          </a:p>
        </p:txBody>
      </p:sp>
      <p:pic>
        <p:nvPicPr>
          <p:cNvPr id="5125" name="Picture 5" descr="C:\Users\Lenka\AppData\Local\Microsoft\Windows\Temporary Internet Files\Content.IE5\ZCXTZ92K\MC9002905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11" y="4499676"/>
            <a:ext cx="864096" cy="10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5572ZA8N\MC9003914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97687"/>
            <a:ext cx="1224136" cy="112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enka\AppData\Local\Microsoft\Windows\Temporary Internet Files\Content.IE5\32PJ6VWU\MC9004064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2151" y="4464124"/>
            <a:ext cx="1074798" cy="103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enka\AppData\Local\Microsoft\Windows\Temporary Internet Files\Content.IE5\H5FLVID2\MC9003521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57" y="3867549"/>
            <a:ext cx="1436483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Lenka\AppData\Local\Microsoft\Windows\Temporary Internet Files\Content.IE5\H5FLVID2\MC9003357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1330" y="4480917"/>
            <a:ext cx="1319913" cy="116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Lenka\AppData\Local\Microsoft\Windows\Temporary Internet Files\Content.IE5\5572ZA8N\MC9001498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03741">
            <a:off x="4776491" y="4255722"/>
            <a:ext cx="2449881" cy="86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4516" y="5832614"/>
            <a:ext cx="8097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1.                       2.                            3.                       6.                   2.                     2.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8495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256232" y="2674550"/>
            <a:ext cx="5563312" cy="1316336"/>
          </a:xfrm>
          <a:custGeom>
            <a:avLst/>
            <a:gdLst>
              <a:gd name="connsiteX0" fmla="*/ 0 w 5563312"/>
              <a:gd name="connsiteY0" fmla="*/ 1316336 h 1316336"/>
              <a:gd name="connsiteX1" fmla="*/ 299103 w 5563312"/>
              <a:gd name="connsiteY1" fmla="*/ 1299244 h 1316336"/>
              <a:gd name="connsiteX2" fmla="*/ 649480 w 5563312"/>
              <a:gd name="connsiteY2" fmla="*/ 1290699 h 1316336"/>
              <a:gd name="connsiteX3" fmla="*/ 700755 w 5563312"/>
              <a:gd name="connsiteY3" fmla="*/ 1282153 h 1316336"/>
              <a:gd name="connsiteX4" fmla="*/ 1034041 w 5563312"/>
              <a:gd name="connsiteY4" fmla="*/ 1256515 h 1316336"/>
              <a:gd name="connsiteX5" fmla="*/ 1128045 w 5563312"/>
              <a:gd name="connsiteY5" fmla="*/ 1239424 h 1316336"/>
              <a:gd name="connsiteX6" fmla="*/ 1324598 w 5563312"/>
              <a:gd name="connsiteY6" fmla="*/ 1196695 h 1316336"/>
              <a:gd name="connsiteX7" fmla="*/ 1435693 w 5563312"/>
              <a:gd name="connsiteY7" fmla="*/ 1188149 h 1316336"/>
              <a:gd name="connsiteX8" fmla="*/ 1666430 w 5563312"/>
              <a:gd name="connsiteY8" fmla="*/ 1145420 h 1316336"/>
              <a:gd name="connsiteX9" fmla="*/ 1743342 w 5563312"/>
              <a:gd name="connsiteY9" fmla="*/ 1128329 h 1316336"/>
              <a:gd name="connsiteX10" fmla="*/ 1888620 w 5563312"/>
              <a:gd name="connsiteY10" fmla="*/ 1111237 h 1316336"/>
              <a:gd name="connsiteX11" fmla="*/ 1965532 w 5563312"/>
              <a:gd name="connsiteY11" fmla="*/ 1094145 h 1316336"/>
              <a:gd name="connsiteX12" fmla="*/ 2136448 w 5563312"/>
              <a:gd name="connsiteY12" fmla="*/ 1051416 h 1316336"/>
              <a:gd name="connsiteX13" fmla="*/ 2213361 w 5563312"/>
              <a:gd name="connsiteY13" fmla="*/ 1017233 h 1316336"/>
              <a:gd name="connsiteX14" fmla="*/ 2392822 w 5563312"/>
              <a:gd name="connsiteY14" fmla="*/ 948867 h 1316336"/>
              <a:gd name="connsiteX15" fmla="*/ 2495372 w 5563312"/>
              <a:gd name="connsiteY15" fmla="*/ 906138 h 1316336"/>
              <a:gd name="connsiteX16" fmla="*/ 2606467 w 5563312"/>
              <a:gd name="connsiteY16" fmla="*/ 863409 h 1316336"/>
              <a:gd name="connsiteX17" fmla="*/ 2709017 w 5563312"/>
              <a:gd name="connsiteY17" fmla="*/ 820680 h 1316336"/>
              <a:gd name="connsiteX18" fmla="*/ 2931207 w 5563312"/>
              <a:gd name="connsiteY18" fmla="*/ 735222 h 1316336"/>
              <a:gd name="connsiteX19" fmla="*/ 3025211 w 5563312"/>
              <a:gd name="connsiteY19" fmla="*/ 692493 h 1316336"/>
              <a:gd name="connsiteX20" fmla="*/ 3144852 w 5563312"/>
              <a:gd name="connsiteY20" fmla="*/ 649764 h 1316336"/>
              <a:gd name="connsiteX21" fmla="*/ 3273039 w 5563312"/>
              <a:gd name="connsiteY21" fmla="*/ 589943 h 1316336"/>
              <a:gd name="connsiteX22" fmla="*/ 3717420 w 5563312"/>
              <a:gd name="connsiteY22" fmla="*/ 436119 h 1316336"/>
              <a:gd name="connsiteX23" fmla="*/ 3913974 w 5563312"/>
              <a:gd name="connsiteY23" fmla="*/ 350661 h 1316336"/>
              <a:gd name="connsiteX24" fmla="*/ 4153256 w 5563312"/>
              <a:gd name="connsiteY24" fmla="*/ 265203 h 1316336"/>
              <a:gd name="connsiteX25" fmla="*/ 4281443 w 5563312"/>
              <a:gd name="connsiteY25" fmla="*/ 231020 h 1316336"/>
              <a:gd name="connsiteX26" fmla="*/ 4366901 w 5563312"/>
              <a:gd name="connsiteY26" fmla="*/ 213929 h 1316336"/>
              <a:gd name="connsiteX27" fmla="*/ 4631820 w 5563312"/>
              <a:gd name="connsiteY27" fmla="*/ 154108 h 1316336"/>
              <a:gd name="connsiteX28" fmla="*/ 4854011 w 5563312"/>
              <a:gd name="connsiteY28" fmla="*/ 119925 h 1316336"/>
              <a:gd name="connsiteX29" fmla="*/ 4973652 w 5563312"/>
              <a:gd name="connsiteY29" fmla="*/ 102833 h 1316336"/>
              <a:gd name="connsiteX30" fmla="*/ 5101839 w 5563312"/>
              <a:gd name="connsiteY30" fmla="*/ 77196 h 1316336"/>
              <a:gd name="connsiteX31" fmla="*/ 5136022 w 5563312"/>
              <a:gd name="connsiteY31" fmla="*/ 68650 h 1316336"/>
              <a:gd name="connsiteX32" fmla="*/ 5272755 w 5563312"/>
              <a:gd name="connsiteY32" fmla="*/ 51558 h 1316336"/>
              <a:gd name="connsiteX33" fmla="*/ 5341121 w 5563312"/>
              <a:gd name="connsiteY33" fmla="*/ 34467 h 1316336"/>
              <a:gd name="connsiteX34" fmla="*/ 5375304 w 5563312"/>
              <a:gd name="connsiteY34" fmla="*/ 25921 h 1316336"/>
              <a:gd name="connsiteX35" fmla="*/ 5512037 w 5563312"/>
              <a:gd name="connsiteY35" fmla="*/ 8829 h 1316336"/>
              <a:gd name="connsiteX36" fmla="*/ 5563312 w 5563312"/>
              <a:gd name="connsiteY36" fmla="*/ 284 h 1316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5563312" h="1316336">
                <a:moveTo>
                  <a:pt x="0" y="1316336"/>
                </a:moveTo>
                <a:cubicBezTo>
                  <a:pt x="134960" y="1297055"/>
                  <a:pt x="55023" y="1306319"/>
                  <a:pt x="299103" y="1299244"/>
                </a:cubicBezTo>
                <a:lnTo>
                  <a:pt x="649480" y="1290699"/>
                </a:lnTo>
                <a:cubicBezTo>
                  <a:pt x="666572" y="1287850"/>
                  <a:pt x="683496" y="1283687"/>
                  <a:pt x="700755" y="1282153"/>
                </a:cubicBezTo>
                <a:cubicBezTo>
                  <a:pt x="811741" y="1272287"/>
                  <a:pt x="1034041" y="1256515"/>
                  <a:pt x="1034041" y="1256515"/>
                </a:cubicBezTo>
                <a:cubicBezTo>
                  <a:pt x="1065376" y="1250818"/>
                  <a:pt x="1096866" y="1245920"/>
                  <a:pt x="1128045" y="1239424"/>
                </a:cubicBezTo>
                <a:cubicBezTo>
                  <a:pt x="1164240" y="1231883"/>
                  <a:pt x="1280761" y="1202413"/>
                  <a:pt x="1324598" y="1196695"/>
                </a:cubicBezTo>
                <a:cubicBezTo>
                  <a:pt x="1361427" y="1191891"/>
                  <a:pt x="1398661" y="1190998"/>
                  <a:pt x="1435693" y="1188149"/>
                </a:cubicBezTo>
                <a:cubicBezTo>
                  <a:pt x="1733950" y="1124238"/>
                  <a:pt x="1384593" y="1196663"/>
                  <a:pt x="1666430" y="1145420"/>
                </a:cubicBezTo>
                <a:cubicBezTo>
                  <a:pt x="1692269" y="1140722"/>
                  <a:pt x="1717401" y="1132425"/>
                  <a:pt x="1743342" y="1128329"/>
                </a:cubicBezTo>
                <a:cubicBezTo>
                  <a:pt x="1866185" y="1108933"/>
                  <a:pt x="1788257" y="1130056"/>
                  <a:pt x="1888620" y="1111237"/>
                </a:cubicBezTo>
                <a:cubicBezTo>
                  <a:pt x="1914433" y="1106397"/>
                  <a:pt x="1939779" y="1099295"/>
                  <a:pt x="1965532" y="1094145"/>
                </a:cubicBezTo>
                <a:cubicBezTo>
                  <a:pt x="2054591" y="1076333"/>
                  <a:pt x="2007633" y="1096221"/>
                  <a:pt x="2136448" y="1051416"/>
                </a:cubicBezTo>
                <a:cubicBezTo>
                  <a:pt x="2162946" y="1042199"/>
                  <a:pt x="2187312" y="1027653"/>
                  <a:pt x="2213361" y="1017233"/>
                </a:cubicBezTo>
                <a:cubicBezTo>
                  <a:pt x="2272797" y="993459"/>
                  <a:pt x="2333263" y="972330"/>
                  <a:pt x="2392822" y="948867"/>
                </a:cubicBezTo>
                <a:cubicBezTo>
                  <a:pt x="2427277" y="935294"/>
                  <a:pt x="2460989" y="919891"/>
                  <a:pt x="2495372" y="906138"/>
                </a:cubicBezTo>
                <a:cubicBezTo>
                  <a:pt x="2532211" y="891403"/>
                  <a:pt x="2569628" y="878144"/>
                  <a:pt x="2606467" y="863409"/>
                </a:cubicBezTo>
                <a:cubicBezTo>
                  <a:pt x="2640850" y="849656"/>
                  <a:pt x="2674215" y="833335"/>
                  <a:pt x="2709017" y="820680"/>
                </a:cubicBezTo>
                <a:cubicBezTo>
                  <a:pt x="2777092" y="795925"/>
                  <a:pt x="2867547" y="764158"/>
                  <a:pt x="2931207" y="735222"/>
                </a:cubicBezTo>
                <a:cubicBezTo>
                  <a:pt x="2962542" y="720979"/>
                  <a:pt x="2993253" y="705276"/>
                  <a:pt x="3025211" y="692493"/>
                </a:cubicBezTo>
                <a:cubicBezTo>
                  <a:pt x="3064530" y="676766"/>
                  <a:pt x="3105722" y="665956"/>
                  <a:pt x="3144852" y="649764"/>
                </a:cubicBezTo>
                <a:cubicBezTo>
                  <a:pt x="3188422" y="631735"/>
                  <a:pt x="3229029" y="606870"/>
                  <a:pt x="3273039" y="589943"/>
                </a:cubicBezTo>
                <a:cubicBezTo>
                  <a:pt x="3515091" y="496846"/>
                  <a:pt x="3530276" y="500899"/>
                  <a:pt x="3717420" y="436119"/>
                </a:cubicBezTo>
                <a:cubicBezTo>
                  <a:pt x="4019625" y="331510"/>
                  <a:pt x="3584123" y="482602"/>
                  <a:pt x="3913974" y="350661"/>
                </a:cubicBezTo>
                <a:cubicBezTo>
                  <a:pt x="3992611" y="319206"/>
                  <a:pt x="4071421" y="287026"/>
                  <a:pt x="4153256" y="265203"/>
                </a:cubicBezTo>
                <a:cubicBezTo>
                  <a:pt x="4195985" y="253809"/>
                  <a:pt x="4238442" y="241340"/>
                  <a:pt x="4281443" y="231020"/>
                </a:cubicBezTo>
                <a:cubicBezTo>
                  <a:pt x="4309691" y="224241"/>
                  <a:pt x="4338653" y="220709"/>
                  <a:pt x="4366901" y="213929"/>
                </a:cubicBezTo>
                <a:cubicBezTo>
                  <a:pt x="4553994" y="169027"/>
                  <a:pt x="4436838" y="186605"/>
                  <a:pt x="4631820" y="154108"/>
                </a:cubicBezTo>
                <a:cubicBezTo>
                  <a:pt x="4705735" y="141789"/>
                  <a:pt x="4779905" y="131041"/>
                  <a:pt x="4854011" y="119925"/>
                </a:cubicBezTo>
                <a:cubicBezTo>
                  <a:pt x="4893851" y="113949"/>
                  <a:pt x="4934326" y="111572"/>
                  <a:pt x="4973652" y="102833"/>
                </a:cubicBezTo>
                <a:cubicBezTo>
                  <a:pt x="5243050" y="42969"/>
                  <a:pt x="4908821" y="115800"/>
                  <a:pt x="5101839" y="77196"/>
                </a:cubicBezTo>
                <a:cubicBezTo>
                  <a:pt x="5113356" y="74893"/>
                  <a:pt x="5124407" y="70392"/>
                  <a:pt x="5136022" y="68650"/>
                </a:cubicBezTo>
                <a:cubicBezTo>
                  <a:pt x="5181446" y="61836"/>
                  <a:pt x="5228194" y="62698"/>
                  <a:pt x="5272755" y="51558"/>
                </a:cubicBezTo>
                <a:lnTo>
                  <a:pt x="5341121" y="34467"/>
                </a:lnTo>
                <a:cubicBezTo>
                  <a:pt x="5352515" y="31618"/>
                  <a:pt x="5363631" y="27218"/>
                  <a:pt x="5375304" y="25921"/>
                </a:cubicBezTo>
                <a:cubicBezTo>
                  <a:pt x="5472236" y="15151"/>
                  <a:pt x="5426681" y="21023"/>
                  <a:pt x="5512037" y="8829"/>
                </a:cubicBezTo>
                <a:cubicBezTo>
                  <a:pt x="5545782" y="-2418"/>
                  <a:pt x="5528667" y="284"/>
                  <a:pt x="5563312" y="28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811708" y="3229551"/>
            <a:ext cx="666572" cy="1496273"/>
          </a:xfrm>
          <a:custGeom>
            <a:avLst/>
            <a:gdLst>
              <a:gd name="connsiteX0" fmla="*/ 666572 w 666572"/>
              <a:gd name="connsiteY0" fmla="*/ 1496273 h 1496273"/>
              <a:gd name="connsiteX1" fmla="*/ 598206 w 666572"/>
              <a:gd name="connsiteY1" fmla="*/ 1180079 h 1496273"/>
              <a:gd name="connsiteX2" fmla="*/ 512748 w 666572"/>
              <a:gd name="connsiteY2" fmla="*/ 1000617 h 1496273"/>
              <a:gd name="connsiteX3" fmla="*/ 444382 w 666572"/>
              <a:gd name="connsiteY3" fmla="*/ 829701 h 1496273"/>
              <a:gd name="connsiteX4" fmla="*/ 401653 w 666572"/>
              <a:gd name="connsiteY4" fmla="*/ 761335 h 1496273"/>
              <a:gd name="connsiteX5" fmla="*/ 350378 w 666572"/>
              <a:gd name="connsiteY5" fmla="*/ 650240 h 1496273"/>
              <a:gd name="connsiteX6" fmla="*/ 188008 w 666572"/>
              <a:gd name="connsiteY6" fmla="*/ 351137 h 1496273"/>
              <a:gd name="connsiteX7" fmla="*/ 145279 w 666572"/>
              <a:gd name="connsiteY7" fmla="*/ 248587 h 1496273"/>
              <a:gd name="connsiteX8" fmla="*/ 94004 w 666572"/>
              <a:gd name="connsiteY8" fmla="*/ 120400 h 1496273"/>
              <a:gd name="connsiteX9" fmla="*/ 68367 w 666572"/>
              <a:gd name="connsiteY9" fmla="*/ 77671 h 1496273"/>
              <a:gd name="connsiteX10" fmla="*/ 8546 w 666572"/>
              <a:gd name="connsiteY10" fmla="*/ 759 h 1496273"/>
              <a:gd name="connsiteX11" fmla="*/ 0 w 666572"/>
              <a:gd name="connsiteY11" fmla="*/ 759 h 1496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66572" h="1496273">
                <a:moveTo>
                  <a:pt x="666572" y="1496273"/>
                </a:moveTo>
                <a:cubicBezTo>
                  <a:pt x="643783" y="1390875"/>
                  <a:pt x="630168" y="1283067"/>
                  <a:pt x="598206" y="1180079"/>
                </a:cubicBezTo>
                <a:cubicBezTo>
                  <a:pt x="578568" y="1116799"/>
                  <a:pt x="535391" y="1062885"/>
                  <a:pt x="512748" y="1000617"/>
                </a:cubicBezTo>
                <a:cubicBezTo>
                  <a:pt x="492762" y="945655"/>
                  <a:pt x="472093" y="882044"/>
                  <a:pt x="444382" y="829701"/>
                </a:cubicBezTo>
                <a:cubicBezTo>
                  <a:pt x="431808" y="805951"/>
                  <a:pt x="414123" y="785140"/>
                  <a:pt x="401653" y="761335"/>
                </a:cubicBezTo>
                <a:cubicBezTo>
                  <a:pt x="382728" y="725206"/>
                  <a:pt x="369195" y="686426"/>
                  <a:pt x="350378" y="650240"/>
                </a:cubicBezTo>
                <a:cubicBezTo>
                  <a:pt x="276421" y="508017"/>
                  <a:pt x="265727" y="537663"/>
                  <a:pt x="188008" y="351137"/>
                </a:cubicBezTo>
                <a:cubicBezTo>
                  <a:pt x="173765" y="316954"/>
                  <a:pt x="159032" y="282970"/>
                  <a:pt x="145279" y="248587"/>
                </a:cubicBezTo>
                <a:cubicBezTo>
                  <a:pt x="127281" y="203592"/>
                  <a:pt x="115630" y="163653"/>
                  <a:pt x="94004" y="120400"/>
                </a:cubicBezTo>
                <a:cubicBezTo>
                  <a:pt x="86576" y="105544"/>
                  <a:pt x="77284" y="91684"/>
                  <a:pt x="68367" y="77671"/>
                </a:cubicBezTo>
                <a:cubicBezTo>
                  <a:pt x="51811" y="51655"/>
                  <a:pt x="34393" y="20144"/>
                  <a:pt x="8546" y="759"/>
                </a:cubicBezTo>
                <a:cubicBezTo>
                  <a:pt x="6267" y="-950"/>
                  <a:pt x="2849" y="759"/>
                  <a:pt x="0" y="7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315626" y="2683379"/>
            <a:ext cx="2768838" cy="1974079"/>
          </a:xfrm>
          <a:custGeom>
            <a:avLst/>
            <a:gdLst>
              <a:gd name="connsiteX0" fmla="*/ 0 w 2768838"/>
              <a:gd name="connsiteY0" fmla="*/ 1974079 h 1974079"/>
              <a:gd name="connsiteX1" fmla="*/ 367469 w 2768838"/>
              <a:gd name="connsiteY1" fmla="*/ 1717705 h 1974079"/>
              <a:gd name="connsiteX2" fmla="*/ 640935 w 2768838"/>
              <a:gd name="connsiteY2" fmla="*/ 1555335 h 1974079"/>
              <a:gd name="connsiteX3" fmla="*/ 820396 w 2768838"/>
              <a:gd name="connsiteY3" fmla="*/ 1410057 h 1974079"/>
              <a:gd name="connsiteX4" fmla="*/ 922946 w 2768838"/>
              <a:gd name="connsiteY4" fmla="*/ 1333144 h 1974079"/>
              <a:gd name="connsiteX5" fmla="*/ 1187866 w 2768838"/>
              <a:gd name="connsiteY5" fmla="*/ 1136591 h 1974079"/>
              <a:gd name="connsiteX6" fmla="*/ 1401510 w 2768838"/>
              <a:gd name="connsiteY6" fmla="*/ 991313 h 1974079"/>
              <a:gd name="connsiteX7" fmla="*/ 1512606 w 2768838"/>
              <a:gd name="connsiteY7" fmla="*/ 922946 h 1974079"/>
              <a:gd name="connsiteX8" fmla="*/ 1623701 w 2768838"/>
              <a:gd name="connsiteY8" fmla="*/ 846034 h 1974079"/>
              <a:gd name="connsiteX9" fmla="*/ 1692067 w 2768838"/>
              <a:gd name="connsiteY9" fmla="*/ 820397 h 1974079"/>
              <a:gd name="connsiteX10" fmla="*/ 1880075 w 2768838"/>
              <a:gd name="connsiteY10" fmla="*/ 743485 h 1974079"/>
              <a:gd name="connsiteX11" fmla="*/ 1948441 w 2768838"/>
              <a:gd name="connsiteY11" fmla="*/ 700756 h 1974079"/>
              <a:gd name="connsiteX12" fmla="*/ 1999716 w 2768838"/>
              <a:gd name="connsiteY12" fmla="*/ 683664 h 1974079"/>
              <a:gd name="connsiteX13" fmla="*/ 2025353 w 2768838"/>
              <a:gd name="connsiteY13" fmla="*/ 658027 h 1974079"/>
              <a:gd name="connsiteX14" fmla="*/ 2059537 w 2768838"/>
              <a:gd name="connsiteY14" fmla="*/ 640935 h 1974079"/>
              <a:gd name="connsiteX15" fmla="*/ 2127903 w 2768838"/>
              <a:gd name="connsiteY15" fmla="*/ 598206 h 1974079"/>
              <a:gd name="connsiteX16" fmla="*/ 2196269 w 2768838"/>
              <a:gd name="connsiteY16" fmla="*/ 538385 h 1974079"/>
              <a:gd name="connsiteX17" fmla="*/ 2546647 w 2768838"/>
              <a:gd name="connsiteY17" fmla="*/ 273466 h 1974079"/>
              <a:gd name="connsiteX18" fmla="*/ 2709017 w 2768838"/>
              <a:gd name="connsiteY18" fmla="*/ 85458 h 1974079"/>
              <a:gd name="connsiteX19" fmla="*/ 2768838 w 2768838"/>
              <a:gd name="connsiteY19" fmla="*/ 0 h 1974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768838" h="1974079">
                <a:moveTo>
                  <a:pt x="0" y="1974079"/>
                </a:moveTo>
                <a:cubicBezTo>
                  <a:pt x="183875" y="1882143"/>
                  <a:pt x="-72709" y="2013979"/>
                  <a:pt x="367469" y="1717705"/>
                </a:cubicBezTo>
                <a:cubicBezTo>
                  <a:pt x="719225" y="1480946"/>
                  <a:pt x="249327" y="1843888"/>
                  <a:pt x="640935" y="1555335"/>
                </a:cubicBezTo>
                <a:cubicBezTo>
                  <a:pt x="702896" y="1509680"/>
                  <a:pt x="759941" y="1457688"/>
                  <a:pt x="820396" y="1410057"/>
                </a:cubicBezTo>
                <a:cubicBezTo>
                  <a:pt x="853959" y="1383613"/>
                  <a:pt x="889004" y="1359100"/>
                  <a:pt x="922946" y="1333144"/>
                </a:cubicBezTo>
                <a:cubicBezTo>
                  <a:pt x="1056713" y="1230852"/>
                  <a:pt x="853348" y="1364063"/>
                  <a:pt x="1187866" y="1136591"/>
                </a:cubicBezTo>
                <a:cubicBezTo>
                  <a:pt x="1259081" y="1088165"/>
                  <a:pt x="1328165" y="1036448"/>
                  <a:pt x="1401510" y="991313"/>
                </a:cubicBezTo>
                <a:cubicBezTo>
                  <a:pt x="1438542" y="968524"/>
                  <a:pt x="1476213" y="946742"/>
                  <a:pt x="1512606" y="922946"/>
                </a:cubicBezTo>
                <a:cubicBezTo>
                  <a:pt x="1550303" y="898298"/>
                  <a:pt x="1584595" y="868380"/>
                  <a:pt x="1623701" y="846034"/>
                </a:cubicBezTo>
                <a:cubicBezTo>
                  <a:pt x="1644833" y="833959"/>
                  <a:pt x="1669652" y="829880"/>
                  <a:pt x="1692067" y="820397"/>
                </a:cubicBezTo>
                <a:cubicBezTo>
                  <a:pt x="1876939" y="742182"/>
                  <a:pt x="1787204" y="766701"/>
                  <a:pt x="1880075" y="743485"/>
                </a:cubicBezTo>
                <a:cubicBezTo>
                  <a:pt x="1902864" y="729242"/>
                  <a:pt x="1924405" y="712774"/>
                  <a:pt x="1948441" y="700756"/>
                </a:cubicBezTo>
                <a:cubicBezTo>
                  <a:pt x="1964555" y="692699"/>
                  <a:pt x="1983967" y="692413"/>
                  <a:pt x="1999716" y="683664"/>
                </a:cubicBezTo>
                <a:cubicBezTo>
                  <a:pt x="2010281" y="677795"/>
                  <a:pt x="2015519" y="665051"/>
                  <a:pt x="2025353" y="658027"/>
                </a:cubicBezTo>
                <a:cubicBezTo>
                  <a:pt x="2035720" y="650622"/>
                  <a:pt x="2048533" y="647354"/>
                  <a:pt x="2059537" y="640935"/>
                </a:cubicBezTo>
                <a:cubicBezTo>
                  <a:pt x="2082750" y="627394"/>
                  <a:pt x="2106404" y="614330"/>
                  <a:pt x="2127903" y="598206"/>
                </a:cubicBezTo>
                <a:cubicBezTo>
                  <a:pt x="2152128" y="580037"/>
                  <a:pt x="2171950" y="556428"/>
                  <a:pt x="2196269" y="538385"/>
                </a:cubicBezTo>
                <a:cubicBezTo>
                  <a:pt x="2423241" y="369987"/>
                  <a:pt x="2351893" y="447354"/>
                  <a:pt x="2546647" y="273466"/>
                </a:cubicBezTo>
                <a:cubicBezTo>
                  <a:pt x="2622244" y="205969"/>
                  <a:pt x="2650440" y="169139"/>
                  <a:pt x="2709017" y="85458"/>
                </a:cubicBezTo>
                <a:cubicBezTo>
                  <a:pt x="2774815" y="-8539"/>
                  <a:pt x="2727107" y="41731"/>
                  <a:pt x="2768838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6024785" y="2794475"/>
            <a:ext cx="1521169" cy="1375873"/>
          </a:xfrm>
          <a:custGeom>
            <a:avLst/>
            <a:gdLst>
              <a:gd name="connsiteX0" fmla="*/ 0 w 1521169"/>
              <a:gd name="connsiteY0" fmla="*/ 1375873 h 1375873"/>
              <a:gd name="connsiteX1" fmla="*/ 188008 w 1521169"/>
              <a:gd name="connsiteY1" fmla="*/ 1358781 h 1375873"/>
              <a:gd name="connsiteX2" fmla="*/ 264920 w 1521169"/>
              <a:gd name="connsiteY2" fmla="*/ 1341689 h 1375873"/>
              <a:gd name="connsiteX3" fmla="*/ 333286 w 1521169"/>
              <a:gd name="connsiteY3" fmla="*/ 1316052 h 1375873"/>
              <a:gd name="connsiteX4" fmla="*/ 452927 w 1521169"/>
              <a:gd name="connsiteY4" fmla="*/ 1264777 h 1375873"/>
              <a:gd name="connsiteX5" fmla="*/ 538385 w 1521169"/>
              <a:gd name="connsiteY5" fmla="*/ 1239140 h 1375873"/>
              <a:gd name="connsiteX6" fmla="*/ 581114 w 1521169"/>
              <a:gd name="connsiteY6" fmla="*/ 1196411 h 1375873"/>
              <a:gd name="connsiteX7" fmla="*/ 666572 w 1521169"/>
              <a:gd name="connsiteY7" fmla="*/ 1136590 h 1375873"/>
              <a:gd name="connsiteX8" fmla="*/ 786213 w 1521169"/>
              <a:gd name="connsiteY8" fmla="*/ 1025495 h 1375873"/>
              <a:gd name="connsiteX9" fmla="*/ 820396 w 1521169"/>
              <a:gd name="connsiteY9" fmla="*/ 974220 h 1375873"/>
              <a:gd name="connsiteX10" fmla="*/ 854579 w 1521169"/>
              <a:gd name="connsiteY10" fmla="*/ 931491 h 1375873"/>
              <a:gd name="connsiteX11" fmla="*/ 888763 w 1521169"/>
              <a:gd name="connsiteY11" fmla="*/ 871671 h 1375873"/>
              <a:gd name="connsiteX12" fmla="*/ 1016950 w 1521169"/>
              <a:gd name="connsiteY12" fmla="*/ 700755 h 1375873"/>
              <a:gd name="connsiteX13" fmla="*/ 1059679 w 1521169"/>
              <a:gd name="connsiteY13" fmla="*/ 640934 h 1375873"/>
              <a:gd name="connsiteX14" fmla="*/ 1136591 w 1521169"/>
              <a:gd name="connsiteY14" fmla="*/ 555476 h 1375873"/>
              <a:gd name="connsiteX15" fmla="*/ 1316052 w 1521169"/>
              <a:gd name="connsiteY15" fmla="*/ 316194 h 1375873"/>
              <a:gd name="connsiteX16" fmla="*/ 1358781 w 1521169"/>
              <a:gd name="connsiteY16" fmla="*/ 247828 h 1375873"/>
              <a:gd name="connsiteX17" fmla="*/ 1444239 w 1521169"/>
              <a:gd name="connsiteY17" fmla="*/ 136732 h 1375873"/>
              <a:gd name="connsiteX18" fmla="*/ 1469877 w 1521169"/>
              <a:gd name="connsiteY18" fmla="*/ 102549 h 1375873"/>
              <a:gd name="connsiteX19" fmla="*/ 1495514 w 1521169"/>
              <a:gd name="connsiteY19" fmla="*/ 68366 h 1375873"/>
              <a:gd name="connsiteX20" fmla="*/ 1504060 w 1521169"/>
              <a:gd name="connsiteY20" fmla="*/ 42729 h 1375873"/>
              <a:gd name="connsiteX21" fmla="*/ 1521151 w 1521169"/>
              <a:gd name="connsiteY21" fmla="*/ 0 h 1375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521169" h="1375873">
                <a:moveTo>
                  <a:pt x="0" y="1375873"/>
                </a:moveTo>
                <a:cubicBezTo>
                  <a:pt x="122277" y="1351417"/>
                  <a:pt x="-78575" y="1389541"/>
                  <a:pt x="188008" y="1358781"/>
                </a:cubicBezTo>
                <a:cubicBezTo>
                  <a:pt x="214098" y="1355771"/>
                  <a:pt x="239724" y="1349099"/>
                  <a:pt x="264920" y="1341689"/>
                </a:cubicBezTo>
                <a:cubicBezTo>
                  <a:pt x="288269" y="1334822"/>
                  <a:pt x="310760" y="1325267"/>
                  <a:pt x="333286" y="1316052"/>
                </a:cubicBezTo>
                <a:cubicBezTo>
                  <a:pt x="373444" y="1299624"/>
                  <a:pt x="411368" y="1277244"/>
                  <a:pt x="452927" y="1264777"/>
                </a:cubicBezTo>
                <a:lnTo>
                  <a:pt x="538385" y="1239140"/>
                </a:lnTo>
                <a:cubicBezTo>
                  <a:pt x="552628" y="1224897"/>
                  <a:pt x="566059" y="1209793"/>
                  <a:pt x="581114" y="1196411"/>
                </a:cubicBezTo>
                <a:cubicBezTo>
                  <a:pt x="604640" y="1175499"/>
                  <a:pt x="642517" y="1154085"/>
                  <a:pt x="666572" y="1136590"/>
                </a:cubicBezTo>
                <a:cubicBezTo>
                  <a:pt x="701692" y="1111048"/>
                  <a:pt x="767805" y="1053107"/>
                  <a:pt x="786213" y="1025495"/>
                </a:cubicBezTo>
                <a:cubicBezTo>
                  <a:pt x="797607" y="1008403"/>
                  <a:pt x="808314" y="990833"/>
                  <a:pt x="820396" y="974220"/>
                </a:cubicBezTo>
                <a:cubicBezTo>
                  <a:pt x="831124" y="959469"/>
                  <a:pt x="844461" y="946667"/>
                  <a:pt x="854579" y="931491"/>
                </a:cubicBezTo>
                <a:cubicBezTo>
                  <a:pt x="867318" y="912382"/>
                  <a:pt x="875546" y="890453"/>
                  <a:pt x="888763" y="871671"/>
                </a:cubicBezTo>
                <a:cubicBezTo>
                  <a:pt x="929747" y="813431"/>
                  <a:pt x="974561" y="757980"/>
                  <a:pt x="1016950" y="700755"/>
                </a:cubicBezTo>
                <a:cubicBezTo>
                  <a:pt x="1031536" y="681064"/>
                  <a:pt x="1043286" y="659148"/>
                  <a:pt x="1059679" y="640934"/>
                </a:cubicBezTo>
                <a:cubicBezTo>
                  <a:pt x="1085316" y="612448"/>
                  <a:pt x="1112265" y="585090"/>
                  <a:pt x="1136591" y="555476"/>
                </a:cubicBezTo>
                <a:cubicBezTo>
                  <a:pt x="1197669" y="481120"/>
                  <a:pt x="1261757" y="397637"/>
                  <a:pt x="1316052" y="316194"/>
                </a:cubicBezTo>
                <a:cubicBezTo>
                  <a:pt x="1330959" y="293834"/>
                  <a:pt x="1343161" y="269696"/>
                  <a:pt x="1358781" y="247828"/>
                </a:cubicBezTo>
                <a:cubicBezTo>
                  <a:pt x="1385937" y="209810"/>
                  <a:pt x="1415858" y="173845"/>
                  <a:pt x="1444239" y="136732"/>
                </a:cubicBezTo>
                <a:cubicBezTo>
                  <a:pt x="1452891" y="125418"/>
                  <a:pt x="1461331" y="113943"/>
                  <a:pt x="1469877" y="102549"/>
                </a:cubicBezTo>
                <a:lnTo>
                  <a:pt x="1495514" y="68366"/>
                </a:lnTo>
                <a:cubicBezTo>
                  <a:pt x="1498363" y="59820"/>
                  <a:pt x="1500512" y="51009"/>
                  <a:pt x="1504060" y="42729"/>
                </a:cubicBezTo>
                <a:cubicBezTo>
                  <a:pt x="1522425" y="-123"/>
                  <a:pt x="1521151" y="22654"/>
                  <a:pt x="1521151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016807" y="2595541"/>
            <a:ext cx="4144711" cy="2104646"/>
          </a:xfrm>
          <a:custGeom>
            <a:avLst/>
            <a:gdLst>
              <a:gd name="connsiteX0" fmla="*/ 4144711 w 4144711"/>
              <a:gd name="connsiteY0" fmla="*/ 2104646 h 2104646"/>
              <a:gd name="connsiteX1" fmla="*/ 3666146 w 4144711"/>
              <a:gd name="connsiteY1" fmla="*/ 1754268 h 2104646"/>
              <a:gd name="connsiteX2" fmla="*/ 3358498 w 4144711"/>
              <a:gd name="connsiteY2" fmla="*/ 1557715 h 2104646"/>
              <a:gd name="connsiteX3" fmla="*/ 3102124 w 4144711"/>
              <a:gd name="connsiteY3" fmla="*/ 1386799 h 2104646"/>
              <a:gd name="connsiteX4" fmla="*/ 2717563 w 4144711"/>
              <a:gd name="connsiteY4" fmla="*/ 1113334 h 2104646"/>
              <a:gd name="connsiteX5" fmla="*/ 2503918 w 4144711"/>
              <a:gd name="connsiteY5" fmla="*/ 942418 h 2104646"/>
              <a:gd name="connsiteX6" fmla="*/ 2042445 w 4144711"/>
              <a:gd name="connsiteY6" fmla="*/ 643315 h 2104646"/>
              <a:gd name="connsiteX7" fmla="*/ 1768980 w 4144711"/>
              <a:gd name="connsiteY7" fmla="*/ 455308 h 2104646"/>
              <a:gd name="connsiteX8" fmla="*/ 1273324 w 4144711"/>
              <a:gd name="connsiteY8" fmla="*/ 156205 h 2104646"/>
              <a:gd name="connsiteX9" fmla="*/ 1042587 w 4144711"/>
              <a:gd name="connsiteY9" fmla="*/ 36564 h 2104646"/>
              <a:gd name="connsiteX10" fmla="*/ 940038 w 4144711"/>
              <a:gd name="connsiteY10" fmla="*/ 2380 h 2104646"/>
              <a:gd name="connsiteX11" fmla="*/ 0 w 4144711"/>
              <a:gd name="connsiteY11" fmla="*/ 2380 h 2104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44711" h="2104646">
                <a:moveTo>
                  <a:pt x="4144711" y="2104646"/>
                </a:moveTo>
                <a:cubicBezTo>
                  <a:pt x="3918227" y="1953658"/>
                  <a:pt x="4349577" y="2242433"/>
                  <a:pt x="3666146" y="1754268"/>
                </a:cubicBezTo>
                <a:cubicBezTo>
                  <a:pt x="3566227" y="1682897"/>
                  <a:pt x="3461049" y="1624596"/>
                  <a:pt x="3358498" y="1557715"/>
                </a:cubicBezTo>
                <a:cubicBezTo>
                  <a:pt x="3272469" y="1501609"/>
                  <a:pt x="3187112" y="1444469"/>
                  <a:pt x="3102124" y="1386799"/>
                </a:cubicBezTo>
                <a:cubicBezTo>
                  <a:pt x="2985083" y="1307379"/>
                  <a:pt x="2832724" y="1202322"/>
                  <a:pt x="2717563" y="1113334"/>
                </a:cubicBezTo>
                <a:cubicBezTo>
                  <a:pt x="2645398" y="1057570"/>
                  <a:pt x="2580448" y="992021"/>
                  <a:pt x="2503918" y="942418"/>
                </a:cubicBezTo>
                <a:lnTo>
                  <a:pt x="2042445" y="643315"/>
                </a:lnTo>
                <a:cubicBezTo>
                  <a:pt x="1950240" y="582202"/>
                  <a:pt x="1865906" y="508618"/>
                  <a:pt x="1768980" y="455308"/>
                </a:cubicBezTo>
                <a:cubicBezTo>
                  <a:pt x="1421291" y="264079"/>
                  <a:pt x="1780224" y="465977"/>
                  <a:pt x="1273324" y="156205"/>
                </a:cubicBezTo>
                <a:cubicBezTo>
                  <a:pt x="1174399" y="95751"/>
                  <a:pt x="1139566" y="78993"/>
                  <a:pt x="1042587" y="36564"/>
                </a:cubicBezTo>
                <a:cubicBezTo>
                  <a:pt x="1021377" y="27285"/>
                  <a:pt x="959487" y="2712"/>
                  <a:pt x="940038" y="2380"/>
                </a:cubicBezTo>
                <a:cubicBezTo>
                  <a:pt x="626738" y="-2976"/>
                  <a:pt x="313346" y="2380"/>
                  <a:pt x="0" y="23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905712" y="1677130"/>
            <a:ext cx="5930781" cy="3142698"/>
          </a:xfrm>
          <a:custGeom>
            <a:avLst/>
            <a:gdLst>
              <a:gd name="connsiteX0" fmla="*/ 5930781 w 5930781"/>
              <a:gd name="connsiteY0" fmla="*/ 3142698 h 3142698"/>
              <a:gd name="connsiteX1" fmla="*/ 5759866 w 5930781"/>
              <a:gd name="connsiteY1" fmla="*/ 2894870 h 3142698"/>
              <a:gd name="connsiteX2" fmla="*/ 5725682 w 5930781"/>
              <a:gd name="connsiteY2" fmla="*/ 2852141 h 3142698"/>
              <a:gd name="connsiteX3" fmla="*/ 5597495 w 5930781"/>
              <a:gd name="connsiteY3" fmla="*/ 2741046 h 3142698"/>
              <a:gd name="connsiteX4" fmla="*/ 5537675 w 5930781"/>
              <a:gd name="connsiteY4" fmla="*/ 2664134 h 3142698"/>
              <a:gd name="connsiteX5" fmla="*/ 5469309 w 5930781"/>
              <a:gd name="connsiteY5" fmla="*/ 2578676 h 3142698"/>
              <a:gd name="connsiteX6" fmla="*/ 5409488 w 5930781"/>
              <a:gd name="connsiteY6" fmla="*/ 2510309 h 3142698"/>
              <a:gd name="connsiteX7" fmla="*/ 5383851 w 5930781"/>
              <a:gd name="connsiteY7" fmla="*/ 2467580 h 3142698"/>
              <a:gd name="connsiteX8" fmla="*/ 5324030 w 5930781"/>
              <a:gd name="connsiteY8" fmla="*/ 2390668 h 3142698"/>
              <a:gd name="connsiteX9" fmla="*/ 5298393 w 5930781"/>
              <a:gd name="connsiteY9" fmla="*/ 2356485 h 3142698"/>
              <a:gd name="connsiteX10" fmla="*/ 5221481 w 5930781"/>
              <a:gd name="connsiteY10" fmla="*/ 2262481 h 3142698"/>
              <a:gd name="connsiteX11" fmla="*/ 5204389 w 5930781"/>
              <a:gd name="connsiteY11" fmla="*/ 2236844 h 3142698"/>
              <a:gd name="connsiteX12" fmla="*/ 5178752 w 5930781"/>
              <a:gd name="connsiteY12" fmla="*/ 2194115 h 3142698"/>
              <a:gd name="connsiteX13" fmla="*/ 5127477 w 5930781"/>
              <a:gd name="connsiteY13" fmla="*/ 2125749 h 3142698"/>
              <a:gd name="connsiteX14" fmla="*/ 5084748 w 5930781"/>
              <a:gd name="connsiteY14" fmla="*/ 2065928 h 3142698"/>
              <a:gd name="connsiteX15" fmla="*/ 5024927 w 5930781"/>
              <a:gd name="connsiteY15" fmla="*/ 1989016 h 3142698"/>
              <a:gd name="connsiteX16" fmla="*/ 4956561 w 5930781"/>
              <a:gd name="connsiteY16" fmla="*/ 1903558 h 3142698"/>
              <a:gd name="connsiteX17" fmla="*/ 4922378 w 5930781"/>
              <a:gd name="connsiteY17" fmla="*/ 1860829 h 3142698"/>
              <a:gd name="connsiteX18" fmla="*/ 4905286 w 5930781"/>
              <a:gd name="connsiteY18" fmla="*/ 1835191 h 3142698"/>
              <a:gd name="connsiteX19" fmla="*/ 4871103 w 5930781"/>
              <a:gd name="connsiteY19" fmla="*/ 1801008 h 3142698"/>
              <a:gd name="connsiteX20" fmla="*/ 4845466 w 5930781"/>
              <a:gd name="connsiteY20" fmla="*/ 1758279 h 3142698"/>
              <a:gd name="connsiteX21" fmla="*/ 4819828 w 5930781"/>
              <a:gd name="connsiteY21" fmla="*/ 1741188 h 3142698"/>
              <a:gd name="connsiteX22" fmla="*/ 4742916 w 5930781"/>
              <a:gd name="connsiteY22" fmla="*/ 1672821 h 3142698"/>
              <a:gd name="connsiteX23" fmla="*/ 4683095 w 5930781"/>
              <a:gd name="connsiteY23" fmla="*/ 1638638 h 3142698"/>
              <a:gd name="connsiteX24" fmla="*/ 4623275 w 5930781"/>
              <a:gd name="connsiteY24" fmla="*/ 1587363 h 3142698"/>
              <a:gd name="connsiteX25" fmla="*/ 4563454 w 5930781"/>
              <a:gd name="connsiteY25" fmla="*/ 1544634 h 3142698"/>
              <a:gd name="connsiteX26" fmla="*/ 4520725 w 5930781"/>
              <a:gd name="connsiteY26" fmla="*/ 1510451 h 3142698"/>
              <a:gd name="connsiteX27" fmla="*/ 4460905 w 5930781"/>
              <a:gd name="connsiteY27" fmla="*/ 1467722 h 3142698"/>
              <a:gd name="connsiteX28" fmla="*/ 4409630 w 5930781"/>
              <a:gd name="connsiteY28" fmla="*/ 1424993 h 3142698"/>
              <a:gd name="connsiteX29" fmla="*/ 4307081 w 5930781"/>
              <a:gd name="connsiteY29" fmla="*/ 1356627 h 3142698"/>
              <a:gd name="connsiteX30" fmla="*/ 4195985 w 5930781"/>
              <a:gd name="connsiteY30" fmla="*/ 1262623 h 3142698"/>
              <a:gd name="connsiteX31" fmla="*/ 4050707 w 5930781"/>
              <a:gd name="connsiteY31" fmla="*/ 1168620 h 3142698"/>
              <a:gd name="connsiteX32" fmla="*/ 3913974 w 5930781"/>
              <a:gd name="connsiteY32" fmla="*/ 1091707 h 3142698"/>
              <a:gd name="connsiteX33" fmla="*/ 3837062 w 5930781"/>
              <a:gd name="connsiteY33" fmla="*/ 1023341 h 3142698"/>
              <a:gd name="connsiteX34" fmla="*/ 3631963 w 5930781"/>
              <a:gd name="connsiteY34" fmla="*/ 869517 h 3142698"/>
              <a:gd name="connsiteX35" fmla="*/ 3580688 w 5930781"/>
              <a:gd name="connsiteY35" fmla="*/ 835334 h 3142698"/>
              <a:gd name="connsiteX36" fmla="*/ 3503776 w 5930781"/>
              <a:gd name="connsiteY36" fmla="*/ 775513 h 3142698"/>
              <a:gd name="connsiteX37" fmla="*/ 3281585 w 5930781"/>
              <a:gd name="connsiteY37" fmla="*/ 655872 h 3142698"/>
              <a:gd name="connsiteX38" fmla="*/ 3196127 w 5930781"/>
              <a:gd name="connsiteY38" fmla="*/ 630234 h 3142698"/>
              <a:gd name="connsiteX39" fmla="*/ 3144852 w 5930781"/>
              <a:gd name="connsiteY39" fmla="*/ 613143 h 3142698"/>
              <a:gd name="connsiteX40" fmla="*/ 3085032 w 5930781"/>
              <a:gd name="connsiteY40" fmla="*/ 604597 h 3142698"/>
              <a:gd name="connsiteX41" fmla="*/ 2982482 w 5930781"/>
              <a:gd name="connsiteY41" fmla="*/ 587506 h 3142698"/>
              <a:gd name="connsiteX42" fmla="*/ 2897024 w 5930781"/>
              <a:gd name="connsiteY42" fmla="*/ 570414 h 3142698"/>
              <a:gd name="connsiteX43" fmla="*/ 2726109 w 5930781"/>
              <a:gd name="connsiteY43" fmla="*/ 544777 h 3142698"/>
              <a:gd name="connsiteX44" fmla="*/ 2546647 w 5930781"/>
              <a:gd name="connsiteY44" fmla="*/ 510593 h 3142698"/>
              <a:gd name="connsiteX45" fmla="*/ 2444097 w 5930781"/>
              <a:gd name="connsiteY45" fmla="*/ 493502 h 3142698"/>
              <a:gd name="connsiteX46" fmla="*/ 2324456 w 5930781"/>
              <a:gd name="connsiteY46" fmla="*/ 476410 h 3142698"/>
              <a:gd name="connsiteX47" fmla="*/ 2068082 w 5930781"/>
              <a:gd name="connsiteY47" fmla="*/ 425135 h 3142698"/>
              <a:gd name="connsiteX48" fmla="*/ 1956987 w 5930781"/>
              <a:gd name="connsiteY48" fmla="*/ 416590 h 3142698"/>
              <a:gd name="connsiteX49" fmla="*/ 1717705 w 5930781"/>
              <a:gd name="connsiteY49" fmla="*/ 365315 h 3142698"/>
              <a:gd name="connsiteX50" fmla="*/ 1623701 w 5930781"/>
              <a:gd name="connsiteY50" fmla="*/ 356769 h 3142698"/>
              <a:gd name="connsiteX51" fmla="*/ 1469877 w 5930781"/>
              <a:gd name="connsiteY51" fmla="*/ 331132 h 3142698"/>
              <a:gd name="connsiteX52" fmla="*/ 1358781 w 5930781"/>
              <a:gd name="connsiteY52" fmla="*/ 314040 h 3142698"/>
              <a:gd name="connsiteX53" fmla="*/ 1298961 w 5930781"/>
              <a:gd name="connsiteY53" fmla="*/ 305494 h 3142698"/>
              <a:gd name="connsiteX54" fmla="*/ 1264778 w 5930781"/>
              <a:gd name="connsiteY54" fmla="*/ 296949 h 3142698"/>
              <a:gd name="connsiteX55" fmla="*/ 1170774 w 5930781"/>
              <a:gd name="connsiteY55" fmla="*/ 279857 h 3142698"/>
              <a:gd name="connsiteX56" fmla="*/ 1102408 w 5930781"/>
              <a:gd name="connsiteY56" fmla="*/ 254220 h 3142698"/>
              <a:gd name="connsiteX57" fmla="*/ 1068224 w 5930781"/>
              <a:gd name="connsiteY57" fmla="*/ 237128 h 3142698"/>
              <a:gd name="connsiteX58" fmla="*/ 1042587 w 5930781"/>
              <a:gd name="connsiteY58" fmla="*/ 228582 h 3142698"/>
              <a:gd name="connsiteX59" fmla="*/ 999858 w 5930781"/>
              <a:gd name="connsiteY59" fmla="*/ 202945 h 3142698"/>
              <a:gd name="connsiteX60" fmla="*/ 888763 w 5930781"/>
              <a:gd name="connsiteY60" fmla="*/ 151670 h 3142698"/>
              <a:gd name="connsiteX61" fmla="*/ 752030 w 5930781"/>
              <a:gd name="connsiteY61" fmla="*/ 91849 h 3142698"/>
              <a:gd name="connsiteX62" fmla="*/ 581114 w 5930781"/>
              <a:gd name="connsiteY62" fmla="*/ 57666 h 3142698"/>
              <a:gd name="connsiteX63" fmla="*/ 461473 w 5930781"/>
              <a:gd name="connsiteY63" fmla="*/ 32029 h 3142698"/>
              <a:gd name="connsiteX64" fmla="*/ 393107 w 5930781"/>
              <a:gd name="connsiteY64" fmla="*/ 23483 h 3142698"/>
              <a:gd name="connsiteX65" fmla="*/ 0 w 5930781"/>
              <a:gd name="connsiteY65" fmla="*/ 14937 h 3142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5930781" h="3142698">
                <a:moveTo>
                  <a:pt x="5930781" y="3142698"/>
                </a:moveTo>
                <a:cubicBezTo>
                  <a:pt x="5873809" y="3060089"/>
                  <a:pt x="5817736" y="2976853"/>
                  <a:pt x="5759866" y="2894870"/>
                </a:cubicBezTo>
                <a:cubicBezTo>
                  <a:pt x="5749347" y="2879968"/>
                  <a:pt x="5738924" y="2864685"/>
                  <a:pt x="5725682" y="2852141"/>
                </a:cubicBezTo>
                <a:cubicBezTo>
                  <a:pt x="5684634" y="2813254"/>
                  <a:pt x="5628858" y="2788093"/>
                  <a:pt x="5597495" y="2741046"/>
                </a:cubicBezTo>
                <a:cubicBezTo>
                  <a:pt x="5563510" y="2690066"/>
                  <a:pt x="5596842" y="2738093"/>
                  <a:pt x="5537675" y="2664134"/>
                </a:cubicBezTo>
                <a:cubicBezTo>
                  <a:pt x="5492600" y="2607790"/>
                  <a:pt x="5530668" y="2647704"/>
                  <a:pt x="5469309" y="2578676"/>
                </a:cubicBezTo>
                <a:cubicBezTo>
                  <a:pt x="5431174" y="2535775"/>
                  <a:pt x="5450616" y="2569064"/>
                  <a:pt x="5409488" y="2510309"/>
                </a:cubicBezTo>
                <a:cubicBezTo>
                  <a:pt x="5399963" y="2496702"/>
                  <a:pt x="5393505" y="2481096"/>
                  <a:pt x="5383851" y="2467580"/>
                </a:cubicBezTo>
                <a:cubicBezTo>
                  <a:pt x="5364973" y="2441151"/>
                  <a:pt x="5343833" y="2416412"/>
                  <a:pt x="5324030" y="2390668"/>
                </a:cubicBezTo>
                <a:cubicBezTo>
                  <a:pt x="5315346" y="2379379"/>
                  <a:pt x="5307412" y="2367508"/>
                  <a:pt x="5298393" y="2356485"/>
                </a:cubicBezTo>
                <a:cubicBezTo>
                  <a:pt x="5272756" y="2325150"/>
                  <a:pt x="5243939" y="2296167"/>
                  <a:pt x="5221481" y="2262481"/>
                </a:cubicBezTo>
                <a:cubicBezTo>
                  <a:pt x="5215784" y="2253935"/>
                  <a:pt x="5209833" y="2245554"/>
                  <a:pt x="5204389" y="2236844"/>
                </a:cubicBezTo>
                <a:cubicBezTo>
                  <a:pt x="5195586" y="2222759"/>
                  <a:pt x="5188207" y="2207772"/>
                  <a:pt x="5178752" y="2194115"/>
                </a:cubicBezTo>
                <a:cubicBezTo>
                  <a:pt x="5162538" y="2170694"/>
                  <a:pt x="5144323" y="2148720"/>
                  <a:pt x="5127477" y="2125749"/>
                </a:cubicBezTo>
                <a:cubicBezTo>
                  <a:pt x="5112986" y="2105988"/>
                  <a:pt x="5099793" y="2085271"/>
                  <a:pt x="5084748" y="2065928"/>
                </a:cubicBezTo>
                <a:lnTo>
                  <a:pt x="5024927" y="1989016"/>
                </a:lnTo>
                <a:cubicBezTo>
                  <a:pt x="5002389" y="1960331"/>
                  <a:pt x="4979350" y="1932044"/>
                  <a:pt x="4956561" y="1903558"/>
                </a:cubicBezTo>
                <a:cubicBezTo>
                  <a:pt x="4945167" y="1889315"/>
                  <a:pt x="4932496" y="1876006"/>
                  <a:pt x="4922378" y="1860829"/>
                </a:cubicBezTo>
                <a:cubicBezTo>
                  <a:pt x="4916681" y="1852283"/>
                  <a:pt x="4911970" y="1842989"/>
                  <a:pt x="4905286" y="1835191"/>
                </a:cubicBezTo>
                <a:cubicBezTo>
                  <a:pt x="4894799" y="1822956"/>
                  <a:pt x="4880996" y="1813728"/>
                  <a:pt x="4871103" y="1801008"/>
                </a:cubicBezTo>
                <a:cubicBezTo>
                  <a:pt x="4860906" y="1787897"/>
                  <a:pt x="4856276" y="1770890"/>
                  <a:pt x="4845466" y="1758279"/>
                </a:cubicBezTo>
                <a:cubicBezTo>
                  <a:pt x="4838782" y="1750481"/>
                  <a:pt x="4827626" y="1747872"/>
                  <a:pt x="4819828" y="1741188"/>
                </a:cubicBezTo>
                <a:cubicBezTo>
                  <a:pt x="4771641" y="1699886"/>
                  <a:pt x="4799480" y="1710530"/>
                  <a:pt x="4742916" y="1672821"/>
                </a:cubicBezTo>
                <a:cubicBezTo>
                  <a:pt x="4723807" y="1660082"/>
                  <a:pt x="4701783" y="1651987"/>
                  <a:pt x="4683095" y="1638638"/>
                </a:cubicBezTo>
                <a:cubicBezTo>
                  <a:pt x="4661724" y="1623373"/>
                  <a:pt x="4643926" y="1603589"/>
                  <a:pt x="4623275" y="1587363"/>
                </a:cubicBezTo>
                <a:cubicBezTo>
                  <a:pt x="4604007" y="1572223"/>
                  <a:pt x="4583058" y="1559337"/>
                  <a:pt x="4563454" y="1544634"/>
                </a:cubicBezTo>
                <a:cubicBezTo>
                  <a:pt x="4548862" y="1533690"/>
                  <a:pt x="4535317" y="1521395"/>
                  <a:pt x="4520725" y="1510451"/>
                </a:cubicBezTo>
                <a:cubicBezTo>
                  <a:pt x="4501121" y="1495748"/>
                  <a:pt x="4480328" y="1482663"/>
                  <a:pt x="4460905" y="1467722"/>
                </a:cubicBezTo>
                <a:cubicBezTo>
                  <a:pt x="4443270" y="1454157"/>
                  <a:pt x="4427666" y="1438019"/>
                  <a:pt x="4409630" y="1424993"/>
                </a:cubicBezTo>
                <a:cubicBezTo>
                  <a:pt x="4376325" y="1400939"/>
                  <a:pt x="4339790" y="1381486"/>
                  <a:pt x="4307081" y="1356627"/>
                </a:cubicBezTo>
                <a:cubicBezTo>
                  <a:pt x="4268459" y="1327274"/>
                  <a:pt x="4238390" y="1286182"/>
                  <a:pt x="4195985" y="1262623"/>
                </a:cubicBezTo>
                <a:cubicBezTo>
                  <a:pt x="3924002" y="1111521"/>
                  <a:pt x="4307818" y="1329315"/>
                  <a:pt x="4050707" y="1168620"/>
                </a:cubicBezTo>
                <a:cubicBezTo>
                  <a:pt x="4006362" y="1140904"/>
                  <a:pt x="3957217" y="1121112"/>
                  <a:pt x="3913974" y="1091707"/>
                </a:cubicBezTo>
                <a:cubicBezTo>
                  <a:pt x="3885609" y="1072419"/>
                  <a:pt x="3864006" y="1044569"/>
                  <a:pt x="3837062" y="1023341"/>
                </a:cubicBezTo>
                <a:cubicBezTo>
                  <a:pt x="3769936" y="970454"/>
                  <a:pt x="3703068" y="916920"/>
                  <a:pt x="3631963" y="869517"/>
                </a:cubicBezTo>
                <a:cubicBezTo>
                  <a:pt x="3614871" y="858123"/>
                  <a:pt x="3597253" y="847482"/>
                  <a:pt x="3580688" y="835334"/>
                </a:cubicBezTo>
                <a:cubicBezTo>
                  <a:pt x="3554497" y="816127"/>
                  <a:pt x="3530581" y="793853"/>
                  <a:pt x="3503776" y="775513"/>
                </a:cubicBezTo>
                <a:cubicBezTo>
                  <a:pt x="3457160" y="743617"/>
                  <a:pt x="3321425" y="669152"/>
                  <a:pt x="3281585" y="655872"/>
                </a:cubicBezTo>
                <a:cubicBezTo>
                  <a:pt x="3100368" y="595465"/>
                  <a:pt x="3325236" y="668966"/>
                  <a:pt x="3196127" y="630234"/>
                </a:cubicBezTo>
                <a:cubicBezTo>
                  <a:pt x="3178871" y="625057"/>
                  <a:pt x="3162407" y="617194"/>
                  <a:pt x="3144852" y="613143"/>
                </a:cubicBezTo>
                <a:cubicBezTo>
                  <a:pt x="3125225" y="608614"/>
                  <a:pt x="3104928" y="607738"/>
                  <a:pt x="3085032" y="604597"/>
                </a:cubicBezTo>
                <a:lnTo>
                  <a:pt x="2982482" y="587506"/>
                </a:lnTo>
                <a:cubicBezTo>
                  <a:pt x="2953900" y="582309"/>
                  <a:pt x="2925679" y="575190"/>
                  <a:pt x="2897024" y="570414"/>
                </a:cubicBezTo>
                <a:cubicBezTo>
                  <a:pt x="2840199" y="560943"/>
                  <a:pt x="2782896" y="554472"/>
                  <a:pt x="2726109" y="544777"/>
                </a:cubicBezTo>
                <a:cubicBezTo>
                  <a:pt x="2666081" y="534528"/>
                  <a:pt x="2606561" y="521486"/>
                  <a:pt x="2546647" y="510593"/>
                </a:cubicBezTo>
                <a:cubicBezTo>
                  <a:pt x="2512551" y="504394"/>
                  <a:pt x="2478349" y="498771"/>
                  <a:pt x="2444097" y="493502"/>
                </a:cubicBezTo>
                <a:cubicBezTo>
                  <a:pt x="2404280" y="487376"/>
                  <a:pt x="2364114" y="483492"/>
                  <a:pt x="2324456" y="476410"/>
                </a:cubicBezTo>
                <a:cubicBezTo>
                  <a:pt x="2204203" y="454936"/>
                  <a:pt x="2194044" y="442509"/>
                  <a:pt x="2068082" y="425135"/>
                </a:cubicBezTo>
                <a:cubicBezTo>
                  <a:pt x="2031289" y="420060"/>
                  <a:pt x="1994019" y="419438"/>
                  <a:pt x="1956987" y="416590"/>
                </a:cubicBezTo>
                <a:cubicBezTo>
                  <a:pt x="1890003" y="401132"/>
                  <a:pt x="1783900" y="375499"/>
                  <a:pt x="1717705" y="365315"/>
                </a:cubicBezTo>
                <a:cubicBezTo>
                  <a:pt x="1686607" y="360531"/>
                  <a:pt x="1654870" y="361068"/>
                  <a:pt x="1623701" y="356769"/>
                </a:cubicBezTo>
                <a:cubicBezTo>
                  <a:pt x="1572207" y="349666"/>
                  <a:pt x="1521196" y="339409"/>
                  <a:pt x="1469877" y="331132"/>
                </a:cubicBezTo>
                <a:lnTo>
                  <a:pt x="1358781" y="314040"/>
                </a:lnTo>
                <a:cubicBezTo>
                  <a:pt x="1338861" y="311052"/>
                  <a:pt x="1318502" y="310379"/>
                  <a:pt x="1298961" y="305494"/>
                </a:cubicBezTo>
                <a:cubicBezTo>
                  <a:pt x="1287567" y="302646"/>
                  <a:pt x="1276243" y="299497"/>
                  <a:pt x="1264778" y="296949"/>
                </a:cubicBezTo>
                <a:cubicBezTo>
                  <a:pt x="1228938" y="288985"/>
                  <a:pt x="1207890" y="286043"/>
                  <a:pt x="1170774" y="279857"/>
                </a:cubicBezTo>
                <a:cubicBezTo>
                  <a:pt x="1075608" y="232273"/>
                  <a:pt x="1195488" y="289124"/>
                  <a:pt x="1102408" y="254220"/>
                </a:cubicBezTo>
                <a:cubicBezTo>
                  <a:pt x="1090479" y="249747"/>
                  <a:pt x="1079934" y="242146"/>
                  <a:pt x="1068224" y="237128"/>
                </a:cubicBezTo>
                <a:cubicBezTo>
                  <a:pt x="1059944" y="233580"/>
                  <a:pt x="1050644" y="232610"/>
                  <a:pt x="1042587" y="228582"/>
                </a:cubicBezTo>
                <a:cubicBezTo>
                  <a:pt x="1027731" y="221154"/>
                  <a:pt x="1014440" y="210899"/>
                  <a:pt x="999858" y="202945"/>
                </a:cubicBezTo>
                <a:cubicBezTo>
                  <a:pt x="940679" y="170666"/>
                  <a:pt x="953091" y="181360"/>
                  <a:pt x="888763" y="151670"/>
                </a:cubicBezTo>
                <a:cubicBezTo>
                  <a:pt x="841318" y="129773"/>
                  <a:pt x="805022" y="105097"/>
                  <a:pt x="752030" y="91849"/>
                </a:cubicBezTo>
                <a:cubicBezTo>
                  <a:pt x="627200" y="60642"/>
                  <a:pt x="684444" y="70582"/>
                  <a:pt x="581114" y="57666"/>
                </a:cubicBezTo>
                <a:cubicBezTo>
                  <a:pt x="542269" y="47954"/>
                  <a:pt x="500273" y="36879"/>
                  <a:pt x="461473" y="32029"/>
                </a:cubicBezTo>
                <a:lnTo>
                  <a:pt x="393107" y="23483"/>
                </a:lnTo>
                <a:cubicBezTo>
                  <a:pt x="251265" y="-23798"/>
                  <a:pt x="376477" y="14937"/>
                  <a:pt x="0" y="1493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22887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90395" y="6193948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46680" y="6218714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016807" y="6218714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493347" y="6201946"/>
            <a:ext cx="55460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4285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88640"/>
            <a:ext cx="21012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Kdo co říká? Přiřaď věty přímé:</a:t>
            </a:r>
            <a:endParaRPr lang="cs-CZ" sz="1200" dirty="0"/>
          </a:p>
        </p:txBody>
      </p:sp>
      <p:pic>
        <p:nvPicPr>
          <p:cNvPr id="6148" name="Picture 4" descr="C:\Users\Lenka\AppData\Local\Microsoft\Windows\Temporary Internet Files\Content.IE5\8PLZNXLH\MC900411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0027" y="4299545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419872" y="2097721"/>
            <a:ext cx="3006080" cy="1253753"/>
            <a:chOff x="3419872" y="2175247"/>
            <a:chExt cx="3006080" cy="1253753"/>
          </a:xfrm>
        </p:grpSpPr>
        <p:sp>
          <p:nvSpPr>
            <p:cNvPr id="25" name="Obdélníkový popisek 24"/>
            <p:cNvSpPr/>
            <p:nvPr/>
          </p:nvSpPr>
          <p:spPr>
            <a:xfrm>
              <a:off x="3419872" y="2175247"/>
              <a:ext cx="3006080" cy="1253753"/>
            </a:xfrm>
            <a:prstGeom prst="wedge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779912" y="2478957"/>
              <a:ext cx="228600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„Honzíku máš namále,</a:t>
              </a:r>
            </a:p>
            <a:p>
              <a:r>
                <a:rPr lang="cs-CZ" dirty="0"/>
                <a:t>přines nám ty korále!“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482752" y="214203"/>
            <a:ext cx="3006080" cy="1253753"/>
            <a:chOff x="3482752" y="214203"/>
            <a:chExt cx="3006080" cy="1253753"/>
          </a:xfrm>
        </p:grpSpPr>
        <p:sp>
          <p:nvSpPr>
            <p:cNvPr id="8" name="Obdélníkový popisek 7"/>
            <p:cNvSpPr/>
            <p:nvPr/>
          </p:nvSpPr>
          <p:spPr>
            <a:xfrm>
              <a:off x="3482752" y="214203"/>
              <a:ext cx="3006080" cy="1253753"/>
            </a:xfrm>
            <a:prstGeom prst="wedge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851920" y="379414"/>
              <a:ext cx="214198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„Nesu vám ty korále,</a:t>
              </a:r>
            </a:p>
            <a:p>
              <a:r>
                <a:rPr lang="cs-CZ" dirty="0"/>
                <a:t>větší už tam neměli,</a:t>
              </a:r>
            </a:p>
            <a:p>
              <a:r>
                <a:rPr lang="cs-CZ" dirty="0"/>
                <a:t>snědli je už v neděli.“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496589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enka\AppData\Local\Microsoft\Windows\Temporary Internet Files\Content.IE5\H5FLVID2\MC900440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23307"/>
            <a:ext cx="6372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Řešení:</a:t>
            </a:r>
            <a:endParaRPr lang="cs-CZ" sz="1200" dirty="0"/>
          </a:p>
        </p:txBody>
      </p:sp>
      <p:pic>
        <p:nvPicPr>
          <p:cNvPr id="6148" name="Picture 4" descr="C:\Users\Lenka\AppData\Local\Microsoft\Windows\Temporary Internet Files\Content.IE5\8PLZNXLH\MC900411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0027" y="4299545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1403648" y="2606026"/>
            <a:ext cx="3006080" cy="1253753"/>
            <a:chOff x="1403648" y="2606026"/>
            <a:chExt cx="3006080" cy="1253753"/>
          </a:xfrm>
        </p:grpSpPr>
        <p:sp>
          <p:nvSpPr>
            <p:cNvPr id="25" name="Obdélníkový popisek 24"/>
            <p:cNvSpPr/>
            <p:nvPr/>
          </p:nvSpPr>
          <p:spPr>
            <a:xfrm>
              <a:off x="1403648" y="2606026"/>
              <a:ext cx="3006080" cy="1253753"/>
            </a:xfrm>
            <a:prstGeom prst="wedge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763688" y="2940622"/>
              <a:ext cx="228600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„Honzíku máš namále,</a:t>
              </a:r>
            </a:p>
            <a:p>
              <a:r>
                <a:rPr lang="cs-CZ" dirty="0"/>
                <a:t>přines nám ty korále!“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580112" y="2636912"/>
            <a:ext cx="3006080" cy="1253753"/>
            <a:chOff x="3482752" y="214203"/>
            <a:chExt cx="3006080" cy="1253753"/>
          </a:xfrm>
        </p:grpSpPr>
        <p:sp>
          <p:nvSpPr>
            <p:cNvPr id="8" name="Obdélníkový popisek 7"/>
            <p:cNvSpPr/>
            <p:nvPr/>
          </p:nvSpPr>
          <p:spPr>
            <a:xfrm>
              <a:off x="3482752" y="214203"/>
              <a:ext cx="3006080" cy="1253753"/>
            </a:xfrm>
            <a:prstGeom prst="wedge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851920" y="379414"/>
              <a:ext cx="214198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/>
                <a:t>„Nesu vám ty korále,</a:t>
              </a:r>
            </a:p>
            <a:p>
              <a:r>
                <a:rPr lang="cs-CZ" dirty="0"/>
                <a:t>větší už tam neměli,</a:t>
              </a:r>
            </a:p>
            <a:p>
              <a:r>
                <a:rPr lang="cs-CZ" dirty="0"/>
                <a:t>snědli je už v neděli.“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683525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978-80-00-01879-9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603</TotalTime>
  <Words>426</Words>
  <Application>Microsoft Office PowerPoint</Application>
  <PresentationFormat>Předvádění na obrazovce (4:3)</PresentationFormat>
  <Paragraphs>135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Anotace:</vt:lpstr>
      <vt:lpstr>Doplň slova:</vt:lpstr>
      <vt:lpstr>Řešení:</vt:lpstr>
      <vt:lpstr>Doplň znaménka:</vt:lpstr>
      <vt:lpstr>Řešení:</vt:lpstr>
      <vt:lpstr>Doplň samohlásky:</vt:lpstr>
      <vt:lpstr>Řešení: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70</cp:revision>
  <dcterms:created xsi:type="dcterms:W3CDTF">2012-03-11T19:23:37Z</dcterms:created>
  <dcterms:modified xsi:type="dcterms:W3CDTF">2013-05-20T19:22:06Z</dcterms:modified>
</cp:coreProperties>
</file>