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286" r:id="rId4"/>
    <p:sldId id="285" r:id="rId5"/>
    <p:sldId id="289" r:id="rId6"/>
    <p:sldId id="288" r:id="rId7"/>
    <p:sldId id="293" r:id="rId8"/>
    <p:sldId id="290" r:id="rId9"/>
    <p:sldId id="292" r:id="rId10"/>
    <p:sldId id="291" r:id="rId11"/>
    <p:sldId id="294" r:id="rId12"/>
    <p:sldId id="295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E3C8DD-9CD5-4330-8F1A-227F8EAD2945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3ABCDD-E692-4E0E-B4AC-5F12D9A7CA48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meč</a:t>
          </a:r>
          <a:endParaRPr lang="cs-CZ" dirty="0"/>
        </a:p>
      </dgm:t>
    </dgm:pt>
    <dgm:pt modelId="{7AE5EE7F-0893-4E65-987D-A40CF3863704}" type="parTrans" cxnId="{70C39864-0FD7-41CE-AA14-0801B4A8D7EA}">
      <dgm:prSet/>
      <dgm:spPr/>
      <dgm:t>
        <a:bodyPr/>
        <a:lstStyle/>
        <a:p>
          <a:endParaRPr lang="cs-CZ"/>
        </a:p>
      </dgm:t>
    </dgm:pt>
    <dgm:pt modelId="{AB7703AC-C492-46FC-B8DF-E98CCE6620A2}" type="sibTrans" cxnId="{70C39864-0FD7-41CE-AA14-0801B4A8D7EA}">
      <dgm:prSet/>
      <dgm:spPr/>
      <dgm:t>
        <a:bodyPr/>
        <a:lstStyle/>
        <a:p>
          <a:endParaRPr lang="cs-CZ"/>
        </a:p>
      </dgm:t>
    </dgm:pt>
    <dgm:pt modelId="{179E84BE-D1FE-444B-A05D-9ADE0E783FBF}">
      <dgm:prSet phldrT="[Text]"/>
      <dgm:spPr/>
      <dgm:t>
        <a:bodyPr/>
        <a:lstStyle/>
        <a:p>
          <a:r>
            <a:rPr lang="cs-CZ" dirty="0" smtClean="0"/>
            <a:t>princ</a:t>
          </a:r>
          <a:endParaRPr lang="cs-CZ" dirty="0"/>
        </a:p>
      </dgm:t>
    </dgm:pt>
    <dgm:pt modelId="{33FD1CE0-87FC-49A8-BB44-6C424199CBEC}" type="parTrans" cxnId="{05F9981B-64A5-4505-AEE7-B50D63FC6478}">
      <dgm:prSet/>
      <dgm:spPr/>
      <dgm:t>
        <a:bodyPr/>
        <a:lstStyle/>
        <a:p>
          <a:endParaRPr lang="cs-CZ"/>
        </a:p>
      </dgm:t>
    </dgm:pt>
    <dgm:pt modelId="{BC585493-A2DB-4011-AAE9-802D97FDF5BF}" type="sibTrans" cxnId="{05F9981B-64A5-4505-AEE7-B50D63FC6478}">
      <dgm:prSet/>
      <dgm:spPr/>
      <dgm:t>
        <a:bodyPr/>
        <a:lstStyle/>
        <a:p>
          <a:endParaRPr lang="cs-CZ"/>
        </a:p>
      </dgm:t>
    </dgm:pt>
    <dgm:pt modelId="{65808D7C-424D-4817-A459-DABE01D33A39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princezna</a:t>
          </a:r>
          <a:endParaRPr lang="cs-CZ" dirty="0">
            <a:solidFill>
              <a:schemeClr val="tx1"/>
            </a:solidFill>
          </a:endParaRPr>
        </a:p>
      </dgm:t>
    </dgm:pt>
    <dgm:pt modelId="{8F306CD9-FCCC-4696-87EC-23EABB49C935}" type="parTrans" cxnId="{226754D1-56F7-4A93-A60F-E2396EA93102}">
      <dgm:prSet/>
      <dgm:spPr/>
      <dgm:t>
        <a:bodyPr/>
        <a:lstStyle/>
        <a:p>
          <a:endParaRPr lang="cs-CZ"/>
        </a:p>
      </dgm:t>
    </dgm:pt>
    <dgm:pt modelId="{9C781AED-B591-4524-9427-64FA46B57103}" type="sibTrans" cxnId="{226754D1-56F7-4A93-A60F-E2396EA93102}">
      <dgm:prSet/>
      <dgm:spPr/>
      <dgm:t>
        <a:bodyPr/>
        <a:lstStyle/>
        <a:p>
          <a:endParaRPr lang="cs-CZ"/>
        </a:p>
      </dgm:t>
    </dgm:pt>
    <dgm:pt modelId="{147846DF-4495-4F23-A7E3-BB91650C342A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dirty="0" smtClean="0"/>
            <a:t>král</a:t>
          </a:r>
          <a:endParaRPr lang="cs-CZ" dirty="0"/>
        </a:p>
      </dgm:t>
    </dgm:pt>
    <dgm:pt modelId="{450F62A4-4CF7-42C8-9075-29286BF07D19}" type="parTrans" cxnId="{D5DBBEFD-D538-4C06-B680-96CAE53FFC97}">
      <dgm:prSet/>
      <dgm:spPr/>
      <dgm:t>
        <a:bodyPr/>
        <a:lstStyle/>
        <a:p>
          <a:endParaRPr lang="cs-CZ"/>
        </a:p>
      </dgm:t>
    </dgm:pt>
    <dgm:pt modelId="{5172F0D3-9741-471E-9B84-74841595D5DB}" type="sibTrans" cxnId="{D5DBBEFD-D538-4C06-B680-96CAE53FFC97}">
      <dgm:prSet/>
      <dgm:spPr/>
      <dgm:t>
        <a:bodyPr/>
        <a:lstStyle/>
        <a:p>
          <a:endParaRPr lang="cs-CZ"/>
        </a:p>
      </dgm:t>
    </dgm:pt>
    <dgm:pt modelId="{F50A5C6A-FF7A-4431-83CE-DA6A67BC4F8F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růže</a:t>
          </a:r>
          <a:endParaRPr lang="cs-CZ" dirty="0"/>
        </a:p>
      </dgm:t>
    </dgm:pt>
    <dgm:pt modelId="{54DE0C26-9FA6-462D-97DC-87766C0DB377}" type="parTrans" cxnId="{ABE70FC2-8158-4CDA-B468-EFA82AD0B538}">
      <dgm:prSet/>
      <dgm:spPr/>
      <dgm:t>
        <a:bodyPr/>
        <a:lstStyle/>
        <a:p>
          <a:endParaRPr lang="cs-CZ"/>
        </a:p>
      </dgm:t>
    </dgm:pt>
    <dgm:pt modelId="{F1CC1A5C-DE94-4272-BF89-BD46FC58D4FF}" type="sibTrans" cxnId="{ABE70FC2-8158-4CDA-B468-EFA82AD0B538}">
      <dgm:prSet/>
      <dgm:spPr/>
      <dgm:t>
        <a:bodyPr/>
        <a:lstStyle/>
        <a:p>
          <a:endParaRPr lang="cs-CZ"/>
        </a:p>
      </dgm:t>
    </dgm:pt>
    <dgm:pt modelId="{821E07DC-9601-47DD-B6EC-80FB0F9A0724}">
      <dgm:prSet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slunečnice</a:t>
          </a:r>
          <a:endParaRPr lang="cs-CZ" dirty="0">
            <a:solidFill>
              <a:schemeClr val="tx1"/>
            </a:solidFill>
          </a:endParaRPr>
        </a:p>
      </dgm:t>
    </dgm:pt>
    <dgm:pt modelId="{CA73A2BA-95D1-45E5-B79E-1B8DA2784D2E}" type="parTrans" cxnId="{551B0774-93B4-453D-A225-CAB70737CD68}">
      <dgm:prSet/>
      <dgm:spPr/>
      <dgm:t>
        <a:bodyPr/>
        <a:lstStyle/>
        <a:p>
          <a:endParaRPr lang="cs-CZ"/>
        </a:p>
      </dgm:t>
    </dgm:pt>
    <dgm:pt modelId="{8F1D2F40-F4A4-43BF-9986-AB98CA32D1A4}" type="sibTrans" cxnId="{551B0774-93B4-453D-A225-CAB70737CD68}">
      <dgm:prSet/>
      <dgm:spPr/>
      <dgm:t>
        <a:bodyPr/>
        <a:lstStyle/>
        <a:p>
          <a:endParaRPr lang="cs-CZ"/>
        </a:p>
      </dgm:t>
    </dgm:pt>
    <dgm:pt modelId="{847B4181-F33C-4AE1-876B-0AF479E36C61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kopretina</a:t>
          </a:r>
          <a:endParaRPr lang="cs-CZ" dirty="0">
            <a:solidFill>
              <a:schemeClr val="tx1"/>
            </a:solidFill>
          </a:endParaRPr>
        </a:p>
      </dgm:t>
    </dgm:pt>
    <dgm:pt modelId="{8B83DCD5-3EB3-4D40-94E3-E734ECF617EB}" type="parTrans" cxnId="{339A8006-C3E6-490E-95C8-1A2C4250CDAD}">
      <dgm:prSet/>
      <dgm:spPr/>
      <dgm:t>
        <a:bodyPr/>
        <a:lstStyle/>
        <a:p>
          <a:endParaRPr lang="cs-CZ"/>
        </a:p>
      </dgm:t>
    </dgm:pt>
    <dgm:pt modelId="{8B056332-A974-40CE-99EF-66A7F3F23BC6}" type="sibTrans" cxnId="{339A8006-C3E6-490E-95C8-1A2C4250CDAD}">
      <dgm:prSet/>
      <dgm:spPr/>
      <dgm:t>
        <a:bodyPr/>
        <a:lstStyle/>
        <a:p>
          <a:endParaRPr lang="cs-CZ"/>
        </a:p>
      </dgm:t>
    </dgm:pt>
    <dgm:pt modelId="{615CBA3A-C63E-4467-A5DF-D03C3A47C1EF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pampeliška</a:t>
          </a:r>
          <a:endParaRPr lang="cs-CZ" dirty="0">
            <a:solidFill>
              <a:schemeClr val="tx1"/>
            </a:solidFill>
          </a:endParaRPr>
        </a:p>
      </dgm:t>
    </dgm:pt>
    <dgm:pt modelId="{513F6EDD-9308-450B-B1FA-5C7403720E20}" type="parTrans" cxnId="{33181F79-DDF9-4C70-935C-44AD8B0A2720}">
      <dgm:prSet/>
      <dgm:spPr/>
      <dgm:t>
        <a:bodyPr/>
        <a:lstStyle/>
        <a:p>
          <a:endParaRPr lang="cs-CZ"/>
        </a:p>
      </dgm:t>
    </dgm:pt>
    <dgm:pt modelId="{4E9E183E-0819-4C81-A46F-F8F2A6FF0F94}" type="sibTrans" cxnId="{33181F79-DDF9-4C70-935C-44AD8B0A2720}">
      <dgm:prSet/>
      <dgm:spPr/>
      <dgm:t>
        <a:bodyPr/>
        <a:lstStyle/>
        <a:p>
          <a:endParaRPr lang="cs-CZ"/>
        </a:p>
      </dgm:t>
    </dgm:pt>
    <dgm:pt modelId="{D182A028-436C-48E6-BB33-24157A60C301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sněženka</a:t>
          </a:r>
          <a:endParaRPr lang="cs-CZ" dirty="0"/>
        </a:p>
      </dgm:t>
    </dgm:pt>
    <dgm:pt modelId="{65DF388E-5688-447D-AADF-E26555403647}" type="parTrans" cxnId="{EC9F4515-2924-461B-B7D6-BF91DF70BE0E}">
      <dgm:prSet/>
      <dgm:spPr/>
      <dgm:t>
        <a:bodyPr/>
        <a:lstStyle/>
        <a:p>
          <a:endParaRPr lang="cs-CZ"/>
        </a:p>
      </dgm:t>
    </dgm:pt>
    <dgm:pt modelId="{B2531035-AC95-464B-90E3-718E7C43888F}" type="sibTrans" cxnId="{EC9F4515-2924-461B-B7D6-BF91DF70BE0E}">
      <dgm:prSet/>
      <dgm:spPr/>
      <dgm:t>
        <a:bodyPr/>
        <a:lstStyle/>
        <a:p>
          <a:endParaRPr lang="cs-CZ"/>
        </a:p>
      </dgm:t>
    </dgm:pt>
    <dgm:pt modelId="{8FF3F029-FD8D-4B17-B2B7-DE3F4E80A7A6}" type="pres">
      <dgm:prSet presAssocID="{9CE3C8DD-9CD5-4330-8F1A-227F8EAD2945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22FF45-91F9-491D-A105-1558CA09AE01}" type="pres">
      <dgm:prSet presAssocID="{9CE3C8DD-9CD5-4330-8F1A-227F8EAD2945}" presName="triangle1" presStyleLbl="node1" presStyleIdx="0" presStyleCnt="9" custLinFactX="-64073" custLinFactNeighborX="-100000" custLinFactNeighborY="-52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65E463-EA97-4164-A10D-1B352D2F18C5}" type="pres">
      <dgm:prSet presAssocID="{9CE3C8DD-9CD5-4330-8F1A-227F8EAD2945}" presName="triangle2" presStyleLbl="node1" presStyleIdx="1" presStyleCnt="9" custLinFactY="-5211" custLinFactNeighborX="-3208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47149-C69E-45DF-B330-52117AAEB69E}" type="pres">
      <dgm:prSet presAssocID="{9CE3C8DD-9CD5-4330-8F1A-227F8EAD2945}" presName="triangle3" presStyleLbl="node1" presStyleIdx="2" presStyleCnt="9" custLinFactX="13089" custLinFactY="-1515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00B9FE-718F-4534-ABA0-B1ABDDC775A6}" type="pres">
      <dgm:prSet presAssocID="{9CE3C8DD-9CD5-4330-8F1A-227F8EAD2945}" presName="triangle4" presStyleLbl="node1" presStyleIdx="3" presStyleCnt="9" custLinFactY="-5211" custLinFactNeighborX="765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559F78-34DA-4A83-AE8A-DBCCBF2528BA}" type="pres">
      <dgm:prSet presAssocID="{9CE3C8DD-9CD5-4330-8F1A-227F8EAD2945}" presName="triangle5" presStyleLbl="node1" presStyleIdx="4" presStyleCnt="9" custLinFactY="-27605" custLinFactNeighborX="2831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4E97E-5448-4BC3-BD86-FA48D5224422}" type="pres">
      <dgm:prSet presAssocID="{9CE3C8DD-9CD5-4330-8F1A-227F8EAD2945}" presName="triangle6" presStyleLbl="node1" presStyleIdx="5" presStyleCnt="9" custLinFactY="-100000" custLinFactNeighborX="-58641" custLinFactNeighborY="-101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129BA7-2337-4934-B4B6-DB951E5EB995}" type="pres">
      <dgm:prSet presAssocID="{9CE3C8DD-9CD5-4330-8F1A-227F8EAD2945}" presName="triangle7" presStyleLbl="node1" presStyleIdx="6" presStyleCnt="9" custLinFactY="-27605" custLinFactNeighborX="3548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8943D-02A5-4003-93A6-3A2257F9FF9C}" type="pres">
      <dgm:prSet presAssocID="{9CE3C8DD-9CD5-4330-8F1A-227F8EAD2945}" presName="triangle8" presStyleLbl="node1" presStyleIdx="7" presStyleCnt="9" custLinFactY="-100000" custLinFactNeighborX="-47776" custLinFactNeighborY="-101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665906-8A5C-4E69-AE56-553AF7015D29}" type="pres">
      <dgm:prSet presAssocID="{9CE3C8DD-9CD5-4330-8F1A-227F8EAD2945}" presName="triangle9" presStyleLbl="node1" presStyleIdx="8" presStyleCnt="9" custLinFactY="-100000" custLinFactNeighborX="68521" custLinFactNeighborY="-101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FC6D91-BD64-4772-9392-9817BDE37053}" type="presOf" srcId="{615CBA3A-C63E-4467-A5DF-D03C3A47C1EF}" destId="{0538943D-02A5-4003-93A6-3A2257F9FF9C}" srcOrd="0" destOrd="0" presId="urn:microsoft.com/office/officeart/2005/8/layout/pyramid4"/>
    <dgm:cxn modelId="{05F9981B-64A5-4505-AEE7-B50D63FC6478}" srcId="{9CE3C8DD-9CD5-4330-8F1A-227F8EAD2945}" destId="{179E84BE-D1FE-444B-A05D-9ADE0E783FBF}" srcOrd="1" destOrd="0" parTransId="{33FD1CE0-87FC-49A8-BB44-6C424199CBEC}" sibTransId="{BC585493-A2DB-4011-AAE9-802D97FDF5BF}"/>
    <dgm:cxn modelId="{226754D1-56F7-4A93-A60F-E2396EA93102}" srcId="{9CE3C8DD-9CD5-4330-8F1A-227F8EAD2945}" destId="{65808D7C-424D-4817-A459-DABE01D33A39}" srcOrd="2" destOrd="0" parTransId="{8F306CD9-FCCC-4696-87EC-23EABB49C935}" sibTransId="{9C781AED-B591-4524-9427-64FA46B57103}"/>
    <dgm:cxn modelId="{65989BFE-BE02-4C73-BCAA-1AE9C75CAAB5}" type="presOf" srcId="{9CE3C8DD-9CD5-4330-8F1A-227F8EAD2945}" destId="{8FF3F029-FD8D-4B17-B2B7-DE3F4E80A7A6}" srcOrd="0" destOrd="0" presId="urn:microsoft.com/office/officeart/2005/8/layout/pyramid4"/>
    <dgm:cxn modelId="{3F504141-E70C-464C-B9C4-41553F7DFD6D}" type="presOf" srcId="{821E07DC-9601-47DD-B6EC-80FB0F9A0724}" destId="{5B34E97E-5448-4BC3-BD86-FA48D5224422}" srcOrd="0" destOrd="0" presId="urn:microsoft.com/office/officeart/2005/8/layout/pyramid4"/>
    <dgm:cxn modelId="{EC9F4515-2924-461B-B7D6-BF91DF70BE0E}" srcId="{9CE3C8DD-9CD5-4330-8F1A-227F8EAD2945}" destId="{D182A028-436C-48E6-BB33-24157A60C301}" srcOrd="8" destOrd="0" parTransId="{65DF388E-5688-447D-AADF-E26555403647}" sibTransId="{B2531035-AC95-464B-90E3-718E7C43888F}"/>
    <dgm:cxn modelId="{10491D01-C28F-40EB-AEAB-75AB05218291}" type="presOf" srcId="{179E84BE-D1FE-444B-A05D-9ADE0E783FBF}" destId="{D465E463-EA97-4164-A10D-1B352D2F18C5}" srcOrd="0" destOrd="0" presId="urn:microsoft.com/office/officeart/2005/8/layout/pyramid4"/>
    <dgm:cxn modelId="{4F79DB06-088C-44A6-BD76-46438C28C89F}" type="presOf" srcId="{147846DF-4495-4F23-A7E3-BB91650C342A}" destId="{4100B9FE-718F-4534-ABA0-B1ABDDC775A6}" srcOrd="0" destOrd="0" presId="urn:microsoft.com/office/officeart/2005/8/layout/pyramid4"/>
    <dgm:cxn modelId="{ABE70FC2-8158-4CDA-B468-EFA82AD0B538}" srcId="{9CE3C8DD-9CD5-4330-8F1A-227F8EAD2945}" destId="{F50A5C6A-FF7A-4431-83CE-DA6A67BC4F8F}" srcOrd="4" destOrd="0" parTransId="{54DE0C26-9FA6-462D-97DC-87766C0DB377}" sibTransId="{F1CC1A5C-DE94-4272-BF89-BD46FC58D4FF}"/>
    <dgm:cxn modelId="{551B0774-93B4-453D-A225-CAB70737CD68}" srcId="{9CE3C8DD-9CD5-4330-8F1A-227F8EAD2945}" destId="{821E07DC-9601-47DD-B6EC-80FB0F9A0724}" srcOrd="5" destOrd="0" parTransId="{CA73A2BA-95D1-45E5-B79E-1B8DA2784D2E}" sibTransId="{8F1D2F40-F4A4-43BF-9986-AB98CA32D1A4}"/>
    <dgm:cxn modelId="{110318C3-DCF3-44D8-BA97-6695C33B93F4}" type="presOf" srcId="{F50A5C6A-FF7A-4431-83CE-DA6A67BC4F8F}" destId="{FE559F78-34DA-4A83-AE8A-DBCCBF2528BA}" srcOrd="0" destOrd="0" presId="urn:microsoft.com/office/officeart/2005/8/layout/pyramid4"/>
    <dgm:cxn modelId="{D4010BEB-3FEF-40AE-8ABC-58779E65E49B}" type="presOf" srcId="{D182A028-436C-48E6-BB33-24157A60C301}" destId="{93665906-8A5C-4E69-AE56-553AF7015D29}" srcOrd="0" destOrd="0" presId="urn:microsoft.com/office/officeart/2005/8/layout/pyramid4"/>
    <dgm:cxn modelId="{65892DFF-8D3A-4687-A101-6270FDF56203}" type="presOf" srcId="{6E3ABCDD-E692-4E0E-B4AC-5F12D9A7CA48}" destId="{C222FF45-91F9-491D-A105-1558CA09AE01}" srcOrd="0" destOrd="0" presId="urn:microsoft.com/office/officeart/2005/8/layout/pyramid4"/>
    <dgm:cxn modelId="{D5DBBEFD-D538-4C06-B680-96CAE53FFC97}" srcId="{9CE3C8DD-9CD5-4330-8F1A-227F8EAD2945}" destId="{147846DF-4495-4F23-A7E3-BB91650C342A}" srcOrd="3" destOrd="0" parTransId="{450F62A4-4CF7-42C8-9075-29286BF07D19}" sibTransId="{5172F0D3-9741-471E-9B84-74841595D5DB}"/>
    <dgm:cxn modelId="{70C39864-0FD7-41CE-AA14-0801B4A8D7EA}" srcId="{9CE3C8DD-9CD5-4330-8F1A-227F8EAD2945}" destId="{6E3ABCDD-E692-4E0E-B4AC-5F12D9A7CA48}" srcOrd="0" destOrd="0" parTransId="{7AE5EE7F-0893-4E65-987D-A40CF3863704}" sibTransId="{AB7703AC-C492-46FC-B8DF-E98CCE6620A2}"/>
    <dgm:cxn modelId="{F724E573-3D68-4889-9147-65DBF316312D}" type="presOf" srcId="{65808D7C-424D-4817-A459-DABE01D33A39}" destId="{E6B47149-C69E-45DF-B330-52117AAEB69E}" srcOrd="0" destOrd="0" presId="urn:microsoft.com/office/officeart/2005/8/layout/pyramid4"/>
    <dgm:cxn modelId="{339A8006-C3E6-490E-95C8-1A2C4250CDAD}" srcId="{9CE3C8DD-9CD5-4330-8F1A-227F8EAD2945}" destId="{847B4181-F33C-4AE1-876B-0AF479E36C61}" srcOrd="6" destOrd="0" parTransId="{8B83DCD5-3EB3-4D40-94E3-E734ECF617EB}" sibTransId="{8B056332-A974-40CE-99EF-66A7F3F23BC6}"/>
    <dgm:cxn modelId="{90EC8DEA-FC8D-4671-8241-F4799E964C79}" type="presOf" srcId="{847B4181-F33C-4AE1-876B-0AF479E36C61}" destId="{57129BA7-2337-4934-B4B6-DB951E5EB995}" srcOrd="0" destOrd="0" presId="urn:microsoft.com/office/officeart/2005/8/layout/pyramid4"/>
    <dgm:cxn modelId="{33181F79-DDF9-4C70-935C-44AD8B0A2720}" srcId="{9CE3C8DD-9CD5-4330-8F1A-227F8EAD2945}" destId="{615CBA3A-C63E-4467-A5DF-D03C3A47C1EF}" srcOrd="7" destOrd="0" parTransId="{513F6EDD-9308-450B-B1FA-5C7403720E20}" sibTransId="{4E9E183E-0819-4C81-A46F-F8F2A6FF0F94}"/>
    <dgm:cxn modelId="{1397A974-03C5-46ED-9710-CA1CD7CF5213}" type="presParOf" srcId="{8FF3F029-FD8D-4B17-B2B7-DE3F4E80A7A6}" destId="{C222FF45-91F9-491D-A105-1558CA09AE01}" srcOrd="0" destOrd="0" presId="urn:microsoft.com/office/officeart/2005/8/layout/pyramid4"/>
    <dgm:cxn modelId="{46E04155-DB37-4A93-AE2E-3BF04E7F5988}" type="presParOf" srcId="{8FF3F029-FD8D-4B17-B2B7-DE3F4E80A7A6}" destId="{D465E463-EA97-4164-A10D-1B352D2F18C5}" srcOrd="1" destOrd="0" presId="urn:microsoft.com/office/officeart/2005/8/layout/pyramid4"/>
    <dgm:cxn modelId="{AA433531-0215-403C-A933-0840ACEE7EB3}" type="presParOf" srcId="{8FF3F029-FD8D-4B17-B2B7-DE3F4E80A7A6}" destId="{E6B47149-C69E-45DF-B330-52117AAEB69E}" srcOrd="2" destOrd="0" presId="urn:microsoft.com/office/officeart/2005/8/layout/pyramid4"/>
    <dgm:cxn modelId="{A5CE7444-1955-4E1A-AC05-7A7CA1EFBBD8}" type="presParOf" srcId="{8FF3F029-FD8D-4B17-B2B7-DE3F4E80A7A6}" destId="{4100B9FE-718F-4534-ABA0-B1ABDDC775A6}" srcOrd="3" destOrd="0" presId="urn:microsoft.com/office/officeart/2005/8/layout/pyramid4"/>
    <dgm:cxn modelId="{D7DC30AC-D34F-4D14-B705-B687697C0C89}" type="presParOf" srcId="{8FF3F029-FD8D-4B17-B2B7-DE3F4E80A7A6}" destId="{FE559F78-34DA-4A83-AE8A-DBCCBF2528BA}" srcOrd="4" destOrd="0" presId="urn:microsoft.com/office/officeart/2005/8/layout/pyramid4"/>
    <dgm:cxn modelId="{E85B127F-41BF-4301-849D-702F6F329BD6}" type="presParOf" srcId="{8FF3F029-FD8D-4B17-B2B7-DE3F4E80A7A6}" destId="{5B34E97E-5448-4BC3-BD86-FA48D5224422}" srcOrd="5" destOrd="0" presId="urn:microsoft.com/office/officeart/2005/8/layout/pyramid4"/>
    <dgm:cxn modelId="{9FA73941-0EA9-4F56-B329-1FD012607724}" type="presParOf" srcId="{8FF3F029-FD8D-4B17-B2B7-DE3F4E80A7A6}" destId="{57129BA7-2337-4934-B4B6-DB951E5EB995}" srcOrd="6" destOrd="0" presId="urn:microsoft.com/office/officeart/2005/8/layout/pyramid4"/>
    <dgm:cxn modelId="{DD3DC978-D4BD-4074-8DF3-AB342AA59DC8}" type="presParOf" srcId="{8FF3F029-FD8D-4B17-B2B7-DE3F4E80A7A6}" destId="{0538943D-02A5-4003-93A6-3A2257F9FF9C}" srcOrd="7" destOrd="0" presId="urn:microsoft.com/office/officeart/2005/8/layout/pyramid4"/>
    <dgm:cxn modelId="{C46A1807-03C2-4936-8C98-9CE32A7BB183}" type="presParOf" srcId="{8FF3F029-FD8D-4B17-B2B7-DE3F4E80A7A6}" destId="{93665906-8A5C-4E69-AE56-553AF7015D29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E3C8DD-9CD5-4330-8F1A-227F8EAD2945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3ABCDD-E692-4E0E-B4AC-5F12D9A7CA48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meč</a:t>
          </a:r>
          <a:endParaRPr lang="cs-CZ" dirty="0"/>
        </a:p>
      </dgm:t>
    </dgm:pt>
    <dgm:pt modelId="{7AE5EE7F-0893-4E65-987D-A40CF3863704}" type="parTrans" cxnId="{70C39864-0FD7-41CE-AA14-0801B4A8D7EA}">
      <dgm:prSet/>
      <dgm:spPr/>
      <dgm:t>
        <a:bodyPr/>
        <a:lstStyle/>
        <a:p>
          <a:endParaRPr lang="cs-CZ"/>
        </a:p>
      </dgm:t>
    </dgm:pt>
    <dgm:pt modelId="{AB7703AC-C492-46FC-B8DF-E98CCE6620A2}" type="sibTrans" cxnId="{70C39864-0FD7-41CE-AA14-0801B4A8D7EA}">
      <dgm:prSet/>
      <dgm:spPr/>
      <dgm:t>
        <a:bodyPr/>
        <a:lstStyle/>
        <a:p>
          <a:endParaRPr lang="cs-CZ"/>
        </a:p>
      </dgm:t>
    </dgm:pt>
    <dgm:pt modelId="{179E84BE-D1FE-444B-A05D-9ADE0E783FBF}">
      <dgm:prSet phldrT="[Text]"/>
      <dgm:spPr/>
      <dgm:t>
        <a:bodyPr/>
        <a:lstStyle/>
        <a:p>
          <a:r>
            <a:rPr lang="cs-CZ" dirty="0" smtClean="0"/>
            <a:t>princ</a:t>
          </a:r>
          <a:endParaRPr lang="cs-CZ" dirty="0"/>
        </a:p>
      </dgm:t>
    </dgm:pt>
    <dgm:pt modelId="{33FD1CE0-87FC-49A8-BB44-6C424199CBEC}" type="parTrans" cxnId="{05F9981B-64A5-4505-AEE7-B50D63FC6478}">
      <dgm:prSet/>
      <dgm:spPr/>
      <dgm:t>
        <a:bodyPr/>
        <a:lstStyle/>
        <a:p>
          <a:endParaRPr lang="cs-CZ"/>
        </a:p>
      </dgm:t>
    </dgm:pt>
    <dgm:pt modelId="{BC585493-A2DB-4011-AAE9-802D97FDF5BF}" type="sibTrans" cxnId="{05F9981B-64A5-4505-AEE7-B50D63FC6478}">
      <dgm:prSet/>
      <dgm:spPr/>
      <dgm:t>
        <a:bodyPr/>
        <a:lstStyle/>
        <a:p>
          <a:endParaRPr lang="cs-CZ"/>
        </a:p>
      </dgm:t>
    </dgm:pt>
    <dgm:pt modelId="{65808D7C-424D-4817-A459-DABE01D33A39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princezna</a:t>
          </a:r>
          <a:endParaRPr lang="cs-CZ" dirty="0">
            <a:solidFill>
              <a:schemeClr val="tx1"/>
            </a:solidFill>
          </a:endParaRPr>
        </a:p>
      </dgm:t>
    </dgm:pt>
    <dgm:pt modelId="{8F306CD9-FCCC-4696-87EC-23EABB49C935}" type="parTrans" cxnId="{226754D1-56F7-4A93-A60F-E2396EA93102}">
      <dgm:prSet/>
      <dgm:spPr/>
      <dgm:t>
        <a:bodyPr/>
        <a:lstStyle/>
        <a:p>
          <a:endParaRPr lang="cs-CZ"/>
        </a:p>
      </dgm:t>
    </dgm:pt>
    <dgm:pt modelId="{9C781AED-B591-4524-9427-64FA46B57103}" type="sibTrans" cxnId="{226754D1-56F7-4A93-A60F-E2396EA93102}">
      <dgm:prSet/>
      <dgm:spPr/>
      <dgm:t>
        <a:bodyPr/>
        <a:lstStyle/>
        <a:p>
          <a:endParaRPr lang="cs-CZ"/>
        </a:p>
      </dgm:t>
    </dgm:pt>
    <dgm:pt modelId="{147846DF-4495-4F23-A7E3-BB91650C342A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dirty="0" smtClean="0"/>
            <a:t>král</a:t>
          </a:r>
          <a:endParaRPr lang="cs-CZ" dirty="0"/>
        </a:p>
      </dgm:t>
    </dgm:pt>
    <dgm:pt modelId="{450F62A4-4CF7-42C8-9075-29286BF07D19}" type="parTrans" cxnId="{D5DBBEFD-D538-4C06-B680-96CAE53FFC97}">
      <dgm:prSet/>
      <dgm:spPr/>
      <dgm:t>
        <a:bodyPr/>
        <a:lstStyle/>
        <a:p>
          <a:endParaRPr lang="cs-CZ"/>
        </a:p>
      </dgm:t>
    </dgm:pt>
    <dgm:pt modelId="{5172F0D3-9741-471E-9B84-74841595D5DB}" type="sibTrans" cxnId="{D5DBBEFD-D538-4C06-B680-96CAE53FFC97}">
      <dgm:prSet/>
      <dgm:spPr/>
      <dgm:t>
        <a:bodyPr/>
        <a:lstStyle/>
        <a:p>
          <a:endParaRPr lang="cs-CZ"/>
        </a:p>
      </dgm:t>
    </dgm:pt>
    <dgm:pt modelId="{F50A5C6A-FF7A-4431-83CE-DA6A67BC4F8F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růže</a:t>
          </a:r>
          <a:endParaRPr lang="cs-CZ" dirty="0"/>
        </a:p>
      </dgm:t>
    </dgm:pt>
    <dgm:pt modelId="{54DE0C26-9FA6-462D-97DC-87766C0DB377}" type="parTrans" cxnId="{ABE70FC2-8158-4CDA-B468-EFA82AD0B538}">
      <dgm:prSet/>
      <dgm:spPr/>
      <dgm:t>
        <a:bodyPr/>
        <a:lstStyle/>
        <a:p>
          <a:endParaRPr lang="cs-CZ"/>
        </a:p>
      </dgm:t>
    </dgm:pt>
    <dgm:pt modelId="{F1CC1A5C-DE94-4272-BF89-BD46FC58D4FF}" type="sibTrans" cxnId="{ABE70FC2-8158-4CDA-B468-EFA82AD0B538}">
      <dgm:prSet/>
      <dgm:spPr/>
      <dgm:t>
        <a:bodyPr/>
        <a:lstStyle/>
        <a:p>
          <a:endParaRPr lang="cs-CZ"/>
        </a:p>
      </dgm:t>
    </dgm:pt>
    <dgm:pt modelId="{821E07DC-9601-47DD-B6EC-80FB0F9A0724}">
      <dgm:prSet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slunečnice</a:t>
          </a:r>
          <a:endParaRPr lang="cs-CZ" dirty="0">
            <a:solidFill>
              <a:schemeClr val="tx1"/>
            </a:solidFill>
          </a:endParaRPr>
        </a:p>
      </dgm:t>
    </dgm:pt>
    <dgm:pt modelId="{CA73A2BA-95D1-45E5-B79E-1B8DA2784D2E}" type="parTrans" cxnId="{551B0774-93B4-453D-A225-CAB70737CD68}">
      <dgm:prSet/>
      <dgm:spPr/>
      <dgm:t>
        <a:bodyPr/>
        <a:lstStyle/>
        <a:p>
          <a:endParaRPr lang="cs-CZ"/>
        </a:p>
      </dgm:t>
    </dgm:pt>
    <dgm:pt modelId="{8F1D2F40-F4A4-43BF-9986-AB98CA32D1A4}" type="sibTrans" cxnId="{551B0774-93B4-453D-A225-CAB70737CD68}">
      <dgm:prSet/>
      <dgm:spPr/>
      <dgm:t>
        <a:bodyPr/>
        <a:lstStyle/>
        <a:p>
          <a:endParaRPr lang="cs-CZ"/>
        </a:p>
      </dgm:t>
    </dgm:pt>
    <dgm:pt modelId="{847B4181-F33C-4AE1-876B-0AF479E36C61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kopretina</a:t>
          </a:r>
          <a:endParaRPr lang="cs-CZ" dirty="0">
            <a:solidFill>
              <a:schemeClr val="tx1"/>
            </a:solidFill>
          </a:endParaRPr>
        </a:p>
      </dgm:t>
    </dgm:pt>
    <dgm:pt modelId="{8B83DCD5-3EB3-4D40-94E3-E734ECF617EB}" type="parTrans" cxnId="{339A8006-C3E6-490E-95C8-1A2C4250CDAD}">
      <dgm:prSet/>
      <dgm:spPr/>
      <dgm:t>
        <a:bodyPr/>
        <a:lstStyle/>
        <a:p>
          <a:endParaRPr lang="cs-CZ"/>
        </a:p>
      </dgm:t>
    </dgm:pt>
    <dgm:pt modelId="{8B056332-A974-40CE-99EF-66A7F3F23BC6}" type="sibTrans" cxnId="{339A8006-C3E6-490E-95C8-1A2C4250CDAD}">
      <dgm:prSet/>
      <dgm:spPr/>
      <dgm:t>
        <a:bodyPr/>
        <a:lstStyle/>
        <a:p>
          <a:endParaRPr lang="cs-CZ"/>
        </a:p>
      </dgm:t>
    </dgm:pt>
    <dgm:pt modelId="{615CBA3A-C63E-4467-A5DF-D03C3A47C1EF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pampeliška</a:t>
          </a:r>
          <a:endParaRPr lang="cs-CZ" dirty="0">
            <a:solidFill>
              <a:schemeClr val="tx1"/>
            </a:solidFill>
          </a:endParaRPr>
        </a:p>
      </dgm:t>
    </dgm:pt>
    <dgm:pt modelId="{513F6EDD-9308-450B-B1FA-5C7403720E20}" type="parTrans" cxnId="{33181F79-DDF9-4C70-935C-44AD8B0A2720}">
      <dgm:prSet/>
      <dgm:spPr/>
      <dgm:t>
        <a:bodyPr/>
        <a:lstStyle/>
        <a:p>
          <a:endParaRPr lang="cs-CZ"/>
        </a:p>
      </dgm:t>
    </dgm:pt>
    <dgm:pt modelId="{4E9E183E-0819-4C81-A46F-F8F2A6FF0F94}" type="sibTrans" cxnId="{33181F79-DDF9-4C70-935C-44AD8B0A2720}">
      <dgm:prSet/>
      <dgm:spPr/>
      <dgm:t>
        <a:bodyPr/>
        <a:lstStyle/>
        <a:p>
          <a:endParaRPr lang="cs-CZ"/>
        </a:p>
      </dgm:t>
    </dgm:pt>
    <dgm:pt modelId="{D182A028-436C-48E6-BB33-24157A60C301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sněženka</a:t>
          </a:r>
          <a:endParaRPr lang="cs-CZ" dirty="0"/>
        </a:p>
      </dgm:t>
    </dgm:pt>
    <dgm:pt modelId="{65DF388E-5688-447D-AADF-E26555403647}" type="parTrans" cxnId="{EC9F4515-2924-461B-B7D6-BF91DF70BE0E}">
      <dgm:prSet/>
      <dgm:spPr/>
      <dgm:t>
        <a:bodyPr/>
        <a:lstStyle/>
        <a:p>
          <a:endParaRPr lang="cs-CZ"/>
        </a:p>
      </dgm:t>
    </dgm:pt>
    <dgm:pt modelId="{B2531035-AC95-464B-90E3-718E7C43888F}" type="sibTrans" cxnId="{EC9F4515-2924-461B-B7D6-BF91DF70BE0E}">
      <dgm:prSet/>
      <dgm:spPr/>
      <dgm:t>
        <a:bodyPr/>
        <a:lstStyle/>
        <a:p>
          <a:endParaRPr lang="cs-CZ"/>
        </a:p>
      </dgm:t>
    </dgm:pt>
    <dgm:pt modelId="{8FF3F029-FD8D-4B17-B2B7-DE3F4E80A7A6}" type="pres">
      <dgm:prSet presAssocID="{9CE3C8DD-9CD5-4330-8F1A-227F8EAD2945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22FF45-91F9-491D-A105-1558CA09AE01}" type="pres">
      <dgm:prSet presAssocID="{9CE3C8DD-9CD5-4330-8F1A-227F8EAD2945}" presName="triangle1" presStyleLbl="node1" presStyleIdx="0" presStyleCnt="9" custLinFactNeighborX="-1471" custLinFactNeighborY="-1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65E463-EA97-4164-A10D-1B352D2F18C5}" type="pres">
      <dgm:prSet presAssocID="{9CE3C8DD-9CD5-4330-8F1A-227F8EAD2945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47149-C69E-45DF-B330-52117AAEB69E}" type="pres">
      <dgm:prSet presAssocID="{9CE3C8DD-9CD5-4330-8F1A-227F8EAD2945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00B9FE-718F-4534-ABA0-B1ABDDC775A6}" type="pres">
      <dgm:prSet presAssocID="{9CE3C8DD-9CD5-4330-8F1A-227F8EAD2945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559F78-34DA-4A83-AE8A-DBCCBF2528BA}" type="pres">
      <dgm:prSet presAssocID="{9CE3C8DD-9CD5-4330-8F1A-227F8EAD2945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4E97E-5448-4BC3-BD86-FA48D5224422}" type="pres">
      <dgm:prSet presAssocID="{9CE3C8DD-9CD5-4330-8F1A-227F8EAD2945}" presName="triangle6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129BA7-2337-4934-B4B6-DB951E5EB995}" type="pres">
      <dgm:prSet presAssocID="{9CE3C8DD-9CD5-4330-8F1A-227F8EAD2945}" presName="triangle7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8943D-02A5-4003-93A6-3A2257F9FF9C}" type="pres">
      <dgm:prSet presAssocID="{9CE3C8DD-9CD5-4330-8F1A-227F8EAD2945}" presName="triangle8" presStyleLbl="node1" presStyleIdx="7" presStyleCnt="9" custLinFactNeighborX="265" custLinFactNeighborY="17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665906-8A5C-4E69-AE56-553AF7015D29}" type="pres">
      <dgm:prSet presAssocID="{9CE3C8DD-9CD5-4330-8F1A-227F8EAD2945}" presName="triangle9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F9981B-64A5-4505-AEE7-B50D63FC6478}" srcId="{9CE3C8DD-9CD5-4330-8F1A-227F8EAD2945}" destId="{179E84BE-D1FE-444B-A05D-9ADE0E783FBF}" srcOrd="1" destOrd="0" parTransId="{33FD1CE0-87FC-49A8-BB44-6C424199CBEC}" sibTransId="{BC585493-A2DB-4011-AAE9-802D97FDF5BF}"/>
    <dgm:cxn modelId="{226754D1-56F7-4A93-A60F-E2396EA93102}" srcId="{9CE3C8DD-9CD5-4330-8F1A-227F8EAD2945}" destId="{65808D7C-424D-4817-A459-DABE01D33A39}" srcOrd="2" destOrd="0" parTransId="{8F306CD9-FCCC-4696-87EC-23EABB49C935}" sibTransId="{9C781AED-B591-4524-9427-64FA46B57103}"/>
    <dgm:cxn modelId="{133F9784-B9BB-4F4A-A10A-D71722C6B57B}" type="presOf" srcId="{F50A5C6A-FF7A-4431-83CE-DA6A67BC4F8F}" destId="{FE559F78-34DA-4A83-AE8A-DBCCBF2528BA}" srcOrd="0" destOrd="0" presId="urn:microsoft.com/office/officeart/2005/8/layout/pyramid4"/>
    <dgm:cxn modelId="{62812A29-D974-49CA-8451-BA82A84AF22F}" type="presOf" srcId="{615CBA3A-C63E-4467-A5DF-D03C3A47C1EF}" destId="{0538943D-02A5-4003-93A6-3A2257F9FF9C}" srcOrd="0" destOrd="0" presId="urn:microsoft.com/office/officeart/2005/8/layout/pyramid4"/>
    <dgm:cxn modelId="{BC6FF62B-C0C7-4BC7-A1D2-0D72B5315CD9}" type="presOf" srcId="{821E07DC-9601-47DD-B6EC-80FB0F9A0724}" destId="{5B34E97E-5448-4BC3-BD86-FA48D5224422}" srcOrd="0" destOrd="0" presId="urn:microsoft.com/office/officeart/2005/8/layout/pyramid4"/>
    <dgm:cxn modelId="{EC9F4515-2924-461B-B7D6-BF91DF70BE0E}" srcId="{9CE3C8DD-9CD5-4330-8F1A-227F8EAD2945}" destId="{D182A028-436C-48E6-BB33-24157A60C301}" srcOrd="8" destOrd="0" parTransId="{65DF388E-5688-447D-AADF-E26555403647}" sibTransId="{B2531035-AC95-464B-90E3-718E7C43888F}"/>
    <dgm:cxn modelId="{6B198E7D-4F7F-453A-B147-24E3458B2828}" type="presOf" srcId="{847B4181-F33C-4AE1-876B-0AF479E36C61}" destId="{57129BA7-2337-4934-B4B6-DB951E5EB995}" srcOrd="0" destOrd="0" presId="urn:microsoft.com/office/officeart/2005/8/layout/pyramid4"/>
    <dgm:cxn modelId="{C279C6DB-6D40-4723-99FC-B42FD93EF5AD}" type="presOf" srcId="{6E3ABCDD-E692-4E0E-B4AC-5F12D9A7CA48}" destId="{C222FF45-91F9-491D-A105-1558CA09AE01}" srcOrd="0" destOrd="0" presId="urn:microsoft.com/office/officeart/2005/8/layout/pyramid4"/>
    <dgm:cxn modelId="{2116B269-96BD-4A23-BC69-E38D92FB4129}" type="presOf" srcId="{9CE3C8DD-9CD5-4330-8F1A-227F8EAD2945}" destId="{8FF3F029-FD8D-4B17-B2B7-DE3F4E80A7A6}" srcOrd="0" destOrd="0" presId="urn:microsoft.com/office/officeart/2005/8/layout/pyramid4"/>
    <dgm:cxn modelId="{BF2CC3A8-08C1-4E96-B7FF-3D6838E5C653}" type="presOf" srcId="{65808D7C-424D-4817-A459-DABE01D33A39}" destId="{E6B47149-C69E-45DF-B330-52117AAEB69E}" srcOrd="0" destOrd="0" presId="urn:microsoft.com/office/officeart/2005/8/layout/pyramid4"/>
    <dgm:cxn modelId="{ABE70FC2-8158-4CDA-B468-EFA82AD0B538}" srcId="{9CE3C8DD-9CD5-4330-8F1A-227F8EAD2945}" destId="{F50A5C6A-FF7A-4431-83CE-DA6A67BC4F8F}" srcOrd="4" destOrd="0" parTransId="{54DE0C26-9FA6-462D-97DC-87766C0DB377}" sibTransId="{F1CC1A5C-DE94-4272-BF89-BD46FC58D4FF}"/>
    <dgm:cxn modelId="{551B0774-93B4-453D-A225-CAB70737CD68}" srcId="{9CE3C8DD-9CD5-4330-8F1A-227F8EAD2945}" destId="{821E07DC-9601-47DD-B6EC-80FB0F9A0724}" srcOrd="5" destOrd="0" parTransId="{CA73A2BA-95D1-45E5-B79E-1B8DA2784D2E}" sibTransId="{8F1D2F40-F4A4-43BF-9986-AB98CA32D1A4}"/>
    <dgm:cxn modelId="{628B4D67-209E-4536-96CC-18016763BDCF}" type="presOf" srcId="{147846DF-4495-4F23-A7E3-BB91650C342A}" destId="{4100B9FE-718F-4534-ABA0-B1ABDDC775A6}" srcOrd="0" destOrd="0" presId="urn:microsoft.com/office/officeart/2005/8/layout/pyramid4"/>
    <dgm:cxn modelId="{4E445C00-FDBF-4CFC-BE15-6CC84A0BC3F2}" type="presOf" srcId="{D182A028-436C-48E6-BB33-24157A60C301}" destId="{93665906-8A5C-4E69-AE56-553AF7015D29}" srcOrd="0" destOrd="0" presId="urn:microsoft.com/office/officeart/2005/8/layout/pyramid4"/>
    <dgm:cxn modelId="{D5DBBEFD-D538-4C06-B680-96CAE53FFC97}" srcId="{9CE3C8DD-9CD5-4330-8F1A-227F8EAD2945}" destId="{147846DF-4495-4F23-A7E3-BB91650C342A}" srcOrd="3" destOrd="0" parTransId="{450F62A4-4CF7-42C8-9075-29286BF07D19}" sibTransId="{5172F0D3-9741-471E-9B84-74841595D5DB}"/>
    <dgm:cxn modelId="{70C39864-0FD7-41CE-AA14-0801B4A8D7EA}" srcId="{9CE3C8DD-9CD5-4330-8F1A-227F8EAD2945}" destId="{6E3ABCDD-E692-4E0E-B4AC-5F12D9A7CA48}" srcOrd="0" destOrd="0" parTransId="{7AE5EE7F-0893-4E65-987D-A40CF3863704}" sibTransId="{AB7703AC-C492-46FC-B8DF-E98CCE6620A2}"/>
    <dgm:cxn modelId="{339A8006-C3E6-490E-95C8-1A2C4250CDAD}" srcId="{9CE3C8DD-9CD5-4330-8F1A-227F8EAD2945}" destId="{847B4181-F33C-4AE1-876B-0AF479E36C61}" srcOrd="6" destOrd="0" parTransId="{8B83DCD5-3EB3-4D40-94E3-E734ECF617EB}" sibTransId="{8B056332-A974-40CE-99EF-66A7F3F23BC6}"/>
    <dgm:cxn modelId="{84857E87-D794-47B3-9CB4-567683ECE0C3}" type="presOf" srcId="{179E84BE-D1FE-444B-A05D-9ADE0E783FBF}" destId="{D465E463-EA97-4164-A10D-1B352D2F18C5}" srcOrd="0" destOrd="0" presId="urn:microsoft.com/office/officeart/2005/8/layout/pyramid4"/>
    <dgm:cxn modelId="{33181F79-DDF9-4C70-935C-44AD8B0A2720}" srcId="{9CE3C8DD-9CD5-4330-8F1A-227F8EAD2945}" destId="{615CBA3A-C63E-4467-A5DF-D03C3A47C1EF}" srcOrd="7" destOrd="0" parTransId="{513F6EDD-9308-450B-B1FA-5C7403720E20}" sibTransId="{4E9E183E-0819-4C81-A46F-F8F2A6FF0F94}"/>
    <dgm:cxn modelId="{CDB2D373-058C-4E2B-B874-29B2DB80F715}" type="presParOf" srcId="{8FF3F029-FD8D-4B17-B2B7-DE3F4E80A7A6}" destId="{C222FF45-91F9-491D-A105-1558CA09AE01}" srcOrd="0" destOrd="0" presId="urn:microsoft.com/office/officeart/2005/8/layout/pyramid4"/>
    <dgm:cxn modelId="{3C014D94-3612-45CF-82F1-3D9C9540B234}" type="presParOf" srcId="{8FF3F029-FD8D-4B17-B2B7-DE3F4E80A7A6}" destId="{D465E463-EA97-4164-A10D-1B352D2F18C5}" srcOrd="1" destOrd="0" presId="urn:microsoft.com/office/officeart/2005/8/layout/pyramid4"/>
    <dgm:cxn modelId="{8D0F7D44-AAA0-40A8-814D-9F9D74DD8D1B}" type="presParOf" srcId="{8FF3F029-FD8D-4B17-B2B7-DE3F4E80A7A6}" destId="{E6B47149-C69E-45DF-B330-52117AAEB69E}" srcOrd="2" destOrd="0" presId="urn:microsoft.com/office/officeart/2005/8/layout/pyramid4"/>
    <dgm:cxn modelId="{88708845-680B-4B5F-9942-CEEF0DA75707}" type="presParOf" srcId="{8FF3F029-FD8D-4B17-B2B7-DE3F4E80A7A6}" destId="{4100B9FE-718F-4534-ABA0-B1ABDDC775A6}" srcOrd="3" destOrd="0" presId="urn:microsoft.com/office/officeart/2005/8/layout/pyramid4"/>
    <dgm:cxn modelId="{C2E8630D-E80A-4D68-A045-13982AC860A0}" type="presParOf" srcId="{8FF3F029-FD8D-4B17-B2B7-DE3F4E80A7A6}" destId="{FE559F78-34DA-4A83-AE8A-DBCCBF2528BA}" srcOrd="4" destOrd="0" presId="urn:microsoft.com/office/officeart/2005/8/layout/pyramid4"/>
    <dgm:cxn modelId="{5D2F49EE-81EC-4831-A063-479BCA054AE2}" type="presParOf" srcId="{8FF3F029-FD8D-4B17-B2B7-DE3F4E80A7A6}" destId="{5B34E97E-5448-4BC3-BD86-FA48D5224422}" srcOrd="5" destOrd="0" presId="urn:microsoft.com/office/officeart/2005/8/layout/pyramid4"/>
    <dgm:cxn modelId="{4244F5E4-FE8F-46C2-8F2C-63B4BE0429FF}" type="presParOf" srcId="{8FF3F029-FD8D-4B17-B2B7-DE3F4E80A7A6}" destId="{57129BA7-2337-4934-B4B6-DB951E5EB995}" srcOrd="6" destOrd="0" presId="urn:microsoft.com/office/officeart/2005/8/layout/pyramid4"/>
    <dgm:cxn modelId="{1369919A-7F41-4558-BC36-1755060A03C6}" type="presParOf" srcId="{8FF3F029-FD8D-4B17-B2B7-DE3F4E80A7A6}" destId="{0538943D-02A5-4003-93A6-3A2257F9FF9C}" srcOrd="7" destOrd="0" presId="urn:microsoft.com/office/officeart/2005/8/layout/pyramid4"/>
    <dgm:cxn modelId="{85EDF645-85CF-4C5B-B3F9-8325D28088CA}" type="presParOf" srcId="{8FF3F029-FD8D-4B17-B2B7-DE3F4E80A7A6}" destId="{93665906-8A5C-4E69-AE56-553AF7015D29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222FF45-91F9-491D-A105-1558CA09AE01}">
      <dsp:nvSpPr>
        <dsp:cNvPr id="0" name=""/>
        <dsp:cNvSpPr/>
      </dsp:nvSpPr>
      <dsp:spPr>
        <a:xfrm>
          <a:off x="10345" y="0"/>
          <a:ext cx="1948536" cy="1948536"/>
        </a:xfrm>
        <a:prstGeom prst="triangl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meč</a:t>
          </a:r>
          <a:endParaRPr lang="cs-CZ" sz="1400" kern="1200" dirty="0"/>
        </a:p>
      </dsp:txBody>
      <dsp:txXfrm>
        <a:off x="10345" y="0"/>
        <a:ext cx="1948536" cy="1948536"/>
      </dsp:txXfrm>
    </dsp:sp>
    <dsp:sp modelId="{D465E463-EA97-4164-A10D-1B352D2F18C5}">
      <dsp:nvSpPr>
        <dsp:cNvPr id="0" name=""/>
        <dsp:cNvSpPr/>
      </dsp:nvSpPr>
      <dsp:spPr>
        <a:xfrm>
          <a:off x="2170590" y="0"/>
          <a:ext cx="1948536" cy="19485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princ</a:t>
          </a:r>
          <a:endParaRPr lang="cs-CZ" sz="1400" kern="1200" dirty="0"/>
        </a:p>
      </dsp:txBody>
      <dsp:txXfrm>
        <a:off x="2170590" y="0"/>
        <a:ext cx="1948536" cy="1948536"/>
      </dsp:txXfrm>
    </dsp:sp>
    <dsp:sp modelId="{E6B47149-C69E-45DF-B330-52117AAEB69E}">
      <dsp:nvSpPr>
        <dsp:cNvPr id="0" name=""/>
        <dsp:cNvSpPr/>
      </dsp:nvSpPr>
      <dsp:spPr>
        <a:xfrm rot="10800000">
          <a:off x="5410948" y="2"/>
          <a:ext cx="1948536" cy="1948536"/>
        </a:xfrm>
        <a:prstGeom prst="triangl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princezna</a:t>
          </a:r>
          <a:endParaRPr lang="cs-CZ" sz="1400" kern="1200" dirty="0">
            <a:solidFill>
              <a:schemeClr val="tx1"/>
            </a:solidFill>
          </a:endParaRPr>
        </a:p>
      </dsp:txBody>
      <dsp:txXfrm rot="10800000">
        <a:off x="5410948" y="2"/>
        <a:ext cx="1948536" cy="1948536"/>
      </dsp:txXfrm>
    </dsp:sp>
    <dsp:sp modelId="{4100B9FE-718F-4534-ABA0-B1ABDDC775A6}">
      <dsp:nvSpPr>
        <dsp:cNvPr id="0" name=""/>
        <dsp:cNvSpPr/>
      </dsp:nvSpPr>
      <dsp:spPr>
        <a:xfrm>
          <a:off x="4330815" y="0"/>
          <a:ext cx="1948536" cy="1948536"/>
        </a:xfrm>
        <a:prstGeom prst="triangle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král</a:t>
          </a:r>
          <a:endParaRPr lang="cs-CZ" sz="1400" kern="1200" dirty="0"/>
        </a:p>
      </dsp:txBody>
      <dsp:txXfrm>
        <a:off x="4330815" y="0"/>
        <a:ext cx="1948536" cy="1948536"/>
      </dsp:txXfrm>
    </dsp:sp>
    <dsp:sp modelId="{FE559F78-34DA-4A83-AE8A-DBCCBF2528BA}">
      <dsp:nvSpPr>
        <dsp:cNvPr id="0" name=""/>
        <dsp:cNvSpPr/>
      </dsp:nvSpPr>
      <dsp:spPr>
        <a:xfrm>
          <a:off x="1810539" y="1440166"/>
          <a:ext cx="1948536" cy="1948536"/>
        </a:xfrm>
        <a:prstGeom prst="triangl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růže</a:t>
          </a:r>
          <a:endParaRPr lang="cs-CZ" sz="1400" kern="1200" dirty="0"/>
        </a:p>
      </dsp:txBody>
      <dsp:txXfrm>
        <a:off x="1810539" y="1440166"/>
        <a:ext cx="1948536" cy="1948536"/>
      </dsp:txXfrm>
    </dsp:sp>
    <dsp:sp modelId="{5B34E97E-5448-4BC3-BD86-FA48D5224422}">
      <dsp:nvSpPr>
        <dsp:cNvPr id="0" name=""/>
        <dsp:cNvSpPr/>
      </dsp:nvSpPr>
      <dsp:spPr>
        <a:xfrm rot="10800000">
          <a:off x="1090458" y="2"/>
          <a:ext cx="1948536" cy="1948536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slunečnice</a:t>
          </a:r>
          <a:endParaRPr lang="cs-CZ" sz="1400" kern="1200" dirty="0">
            <a:solidFill>
              <a:schemeClr val="tx1"/>
            </a:solidFill>
          </a:endParaRPr>
        </a:p>
      </dsp:txBody>
      <dsp:txXfrm rot="10800000">
        <a:off x="1090458" y="2"/>
        <a:ext cx="1948536" cy="1948536"/>
      </dsp:txXfrm>
    </dsp:sp>
    <dsp:sp modelId="{57129BA7-2337-4934-B4B6-DB951E5EB995}">
      <dsp:nvSpPr>
        <dsp:cNvPr id="0" name=""/>
        <dsp:cNvSpPr/>
      </dsp:nvSpPr>
      <dsp:spPr>
        <a:xfrm>
          <a:off x="3898786" y="1440166"/>
          <a:ext cx="1948536" cy="1948536"/>
        </a:xfrm>
        <a:prstGeom prst="triangl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kopretina</a:t>
          </a:r>
          <a:endParaRPr lang="cs-CZ" sz="1400" kern="1200" dirty="0">
            <a:solidFill>
              <a:schemeClr val="tx1"/>
            </a:solidFill>
          </a:endParaRPr>
        </a:p>
      </dsp:txBody>
      <dsp:txXfrm>
        <a:off x="3898786" y="1440166"/>
        <a:ext cx="1948536" cy="1948536"/>
      </dsp:txXfrm>
    </dsp:sp>
    <dsp:sp modelId="{0538943D-02A5-4003-93A6-3A2257F9FF9C}">
      <dsp:nvSpPr>
        <dsp:cNvPr id="0" name=""/>
        <dsp:cNvSpPr/>
      </dsp:nvSpPr>
      <dsp:spPr>
        <a:xfrm rot="10800000">
          <a:off x="3250703" y="2"/>
          <a:ext cx="1948536" cy="1948536"/>
        </a:xfrm>
        <a:prstGeom prst="triangl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pampeliška</a:t>
          </a:r>
          <a:endParaRPr lang="cs-CZ" sz="1400" kern="1200" dirty="0">
            <a:solidFill>
              <a:schemeClr val="tx1"/>
            </a:solidFill>
          </a:endParaRPr>
        </a:p>
      </dsp:txBody>
      <dsp:txXfrm rot="10800000">
        <a:off x="3250703" y="2"/>
        <a:ext cx="1948536" cy="1948536"/>
      </dsp:txXfrm>
    </dsp:sp>
    <dsp:sp modelId="{93665906-8A5C-4E69-AE56-553AF7015D29}">
      <dsp:nvSpPr>
        <dsp:cNvPr id="0" name=""/>
        <dsp:cNvSpPr/>
      </dsp:nvSpPr>
      <dsp:spPr>
        <a:xfrm>
          <a:off x="6414735" y="2"/>
          <a:ext cx="1948536" cy="1948536"/>
        </a:xfrm>
        <a:prstGeom prst="triangl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sněženka</a:t>
          </a:r>
          <a:endParaRPr lang="cs-CZ" sz="1400" kern="1200" dirty="0"/>
        </a:p>
      </dsp:txBody>
      <dsp:txXfrm>
        <a:off x="6414735" y="2"/>
        <a:ext cx="1948536" cy="194853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222FF45-91F9-491D-A105-1558CA09AE01}">
      <dsp:nvSpPr>
        <dsp:cNvPr id="0" name=""/>
        <dsp:cNvSpPr/>
      </dsp:nvSpPr>
      <dsp:spPr>
        <a:xfrm>
          <a:off x="3178704" y="2"/>
          <a:ext cx="1948536" cy="1948536"/>
        </a:xfrm>
        <a:prstGeom prst="triangl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meč</a:t>
          </a:r>
          <a:endParaRPr lang="cs-CZ" sz="1400" kern="1200" dirty="0"/>
        </a:p>
      </dsp:txBody>
      <dsp:txXfrm>
        <a:off x="3178704" y="2"/>
        <a:ext cx="1948536" cy="1948536"/>
      </dsp:txXfrm>
    </dsp:sp>
    <dsp:sp modelId="{D465E463-EA97-4164-A10D-1B352D2F18C5}">
      <dsp:nvSpPr>
        <dsp:cNvPr id="0" name=""/>
        <dsp:cNvSpPr/>
      </dsp:nvSpPr>
      <dsp:spPr>
        <a:xfrm>
          <a:off x="2233099" y="1978059"/>
          <a:ext cx="1948536" cy="19485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princ</a:t>
          </a:r>
          <a:endParaRPr lang="cs-CZ" sz="1400" kern="1200" dirty="0"/>
        </a:p>
      </dsp:txBody>
      <dsp:txXfrm>
        <a:off x="2233099" y="1978059"/>
        <a:ext cx="1948536" cy="1948536"/>
      </dsp:txXfrm>
    </dsp:sp>
    <dsp:sp modelId="{E6B47149-C69E-45DF-B330-52117AAEB69E}">
      <dsp:nvSpPr>
        <dsp:cNvPr id="0" name=""/>
        <dsp:cNvSpPr/>
      </dsp:nvSpPr>
      <dsp:spPr>
        <a:xfrm rot="10800000">
          <a:off x="3207367" y="1978059"/>
          <a:ext cx="1948536" cy="1948536"/>
        </a:xfrm>
        <a:prstGeom prst="triangl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princezna</a:t>
          </a:r>
          <a:endParaRPr lang="cs-CZ" sz="1400" kern="1200" dirty="0">
            <a:solidFill>
              <a:schemeClr val="tx1"/>
            </a:solidFill>
          </a:endParaRPr>
        </a:p>
      </dsp:txBody>
      <dsp:txXfrm rot="10800000">
        <a:off x="3207367" y="1978059"/>
        <a:ext cx="1948536" cy="1948536"/>
      </dsp:txXfrm>
    </dsp:sp>
    <dsp:sp modelId="{4100B9FE-718F-4534-ABA0-B1ABDDC775A6}">
      <dsp:nvSpPr>
        <dsp:cNvPr id="0" name=""/>
        <dsp:cNvSpPr/>
      </dsp:nvSpPr>
      <dsp:spPr>
        <a:xfrm>
          <a:off x="4181635" y="1978059"/>
          <a:ext cx="1948536" cy="1948536"/>
        </a:xfrm>
        <a:prstGeom prst="triangle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král</a:t>
          </a:r>
          <a:endParaRPr lang="cs-CZ" sz="1400" kern="1200" dirty="0"/>
        </a:p>
      </dsp:txBody>
      <dsp:txXfrm>
        <a:off x="4181635" y="1978059"/>
        <a:ext cx="1948536" cy="1948536"/>
      </dsp:txXfrm>
    </dsp:sp>
    <dsp:sp modelId="{FE559F78-34DA-4A83-AE8A-DBCCBF2528BA}">
      <dsp:nvSpPr>
        <dsp:cNvPr id="0" name=""/>
        <dsp:cNvSpPr/>
      </dsp:nvSpPr>
      <dsp:spPr>
        <a:xfrm>
          <a:off x="1258831" y="3926596"/>
          <a:ext cx="1948536" cy="1948536"/>
        </a:xfrm>
        <a:prstGeom prst="triangl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růže</a:t>
          </a:r>
          <a:endParaRPr lang="cs-CZ" sz="1400" kern="1200" dirty="0"/>
        </a:p>
      </dsp:txBody>
      <dsp:txXfrm>
        <a:off x="1258831" y="3926596"/>
        <a:ext cx="1948536" cy="1948536"/>
      </dsp:txXfrm>
    </dsp:sp>
    <dsp:sp modelId="{5B34E97E-5448-4BC3-BD86-FA48D5224422}">
      <dsp:nvSpPr>
        <dsp:cNvPr id="0" name=""/>
        <dsp:cNvSpPr/>
      </dsp:nvSpPr>
      <dsp:spPr>
        <a:xfrm rot="10800000">
          <a:off x="2233099" y="3926596"/>
          <a:ext cx="1948536" cy="1948536"/>
        </a:xfrm>
        <a:prstGeom prst="triangl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slunečnice</a:t>
          </a:r>
          <a:endParaRPr lang="cs-CZ" sz="1400" kern="1200" dirty="0">
            <a:solidFill>
              <a:schemeClr val="tx1"/>
            </a:solidFill>
          </a:endParaRPr>
        </a:p>
      </dsp:txBody>
      <dsp:txXfrm rot="10800000">
        <a:off x="2233099" y="3926596"/>
        <a:ext cx="1948536" cy="1948536"/>
      </dsp:txXfrm>
    </dsp:sp>
    <dsp:sp modelId="{57129BA7-2337-4934-B4B6-DB951E5EB995}">
      <dsp:nvSpPr>
        <dsp:cNvPr id="0" name=""/>
        <dsp:cNvSpPr/>
      </dsp:nvSpPr>
      <dsp:spPr>
        <a:xfrm>
          <a:off x="3207367" y="3926596"/>
          <a:ext cx="1948536" cy="1948536"/>
        </a:xfrm>
        <a:prstGeom prst="triangl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kopretina</a:t>
          </a:r>
          <a:endParaRPr lang="cs-CZ" sz="1400" kern="1200" dirty="0">
            <a:solidFill>
              <a:schemeClr val="tx1"/>
            </a:solidFill>
          </a:endParaRPr>
        </a:p>
      </dsp:txBody>
      <dsp:txXfrm>
        <a:off x="3207367" y="3926596"/>
        <a:ext cx="1948536" cy="1948536"/>
      </dsp:txXfrm>
    </dsp:sp>
    <dsp:sp modelId="{0538943D-02A5-4003-93A6-3A2257F9FF9C}">
      <dsp:nvSpPr>
        <dsp:cNvPr id="0" name=""/>
        <dsp:cNvSpPr/>
      </dsp:nvSpPr>
      <dsp:spPr>
        <a:xfrm rot="10800000">
          <a:off x="4186799" y="3956119"/>
          <a:ext cx="1948536" cy="1948536"/>
        </a:xfrm>
        <a:prstGeom prst="triangl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pampeliška</a:t>
          </a:r>
          <a:endParaRPr lang="cs-CZ" sz="1400" kern="1200" dirty="0">
            <a:solidFill>
              <a:schemeClr val="tx1"/>
            </a:solidFill>
          </a:endParaRPr>
        </a:p>
      </dsp:txBody>
      <dsp:txXfrm rot="10800000">
        <a:off x="4186799" y="3956119"/>
        <a:ext cx="1948536" cy="1948536"/>
      </dsp:txXfrm>
    </dsp:sp>
    <dsp:sp modelId="{93665906-8A5C-4E69-AE56-553AF7015D29}">
      <dsp:nvSpPr>
        <dsp:cNvPr id="0" name=""/>
        <dsp:cNvSpPr/>
      </dsp:nvSpPr>
      <dsp:spPr>
        <a:xfrm>
          <a:off x="5155904" y="3926596"/>
          <a:ext cx="1948536" cy="1948536"/>
        </a:xfrm>
        <a:prstGeom prst="triangl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sněženka</a:t>
          </a:r>
          <a:endParaRPr lang="cs-CZ" sz="1400" kern="1200" dirty="0"/>
        </a:p>
      </dsp:txBody>
      <dsp:txXfrm>
        <a:off x="5155904" y="3926596"/>
        <a:ext cx="1948536" cy="1948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766867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Šípková Růženka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Šípková Růženka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400" dirty="0" smtClean="0"/>
              <a:t>Číslo u obrázku určuje písmeno ve slově, které označuje obrázek. Po doplnění objevíš název pohádky.</a:t>
            </a:r>
            <a:endParaRPr lang="cs-CZ" sz="1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27726938"/>
              </p:ext>
            </p:extLst>
          </p:nvPr>
        </p:nvGraphicFramePr>
        <p:xfrm>
          <a:off x="899592" y="1124744"/>
          <a:ext cx="6336701" cy="244827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8160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60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816091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3754180"/>
              </p:ext>
            </p:extLst>
          </p:nvPr>
        </p:nvGraphicFramePr>
        <p:xfrm>
          <a:off x="899592" y="3717033"/>
          <a:ext cx="6336701" cy="2880321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9601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601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960107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Lenka\AppData\Local\Microsoft\Windows\Temporary Internet Files\Content.IE5\ZCXTZ92K\MP900341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80756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CZHUZI7Y\MP9003415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743200" y="1196752"/>
            <a:ext cx="820688" cy="65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SGGKC8OC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494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5HVCSY0H\MP9004310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8904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B0T8KK7H\MP900439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26467"/>
            <a:ext cx="828832" cy="62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SGGKC8OC\MP900405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4501" y="3734002"/>
            <a:ext cx="874197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O6GTJT32\MP90040697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4698" y="1164948"/>
            <a:ext cx="726583" cy="73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B0T8KK7H\MP9004006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6950" y="3734002"/>
            <a:ext cx="888116" cy="91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V0LQUMI0\MP90040083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34002"/>
            <a:ext cx="752860" cy="913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XRJS6H6Y\MP90040548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4501" y="1164122"/>
            <a:ext cx="886389" cy="73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SGGKC8OC\MP90043179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247" y="3780128"/>
            <a:ext cx="1296649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V0LQUMI0\MP90042662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372" y="3734002"/>
            <a:ext cx="916827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enka\AppData\Local\Microsoft\Windows\Temporary Internet Files\Content.IE5\V0LQUMI0\MP90039880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1585" y="1196752"/>
            <a:ext cx="805898" cy="65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enka\AppData\Local\Microsoft\Windows\Temporary Internet Files\Content.IE5\V0LQUMI0\MP90040285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105" y="1176012"/>
            <a:ext cx="896887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6823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914399" cy="490066"/>
          </a:xfrm>
        </p:spPr>
        <p:txBody>
          <a:bodyPr>
            <a:no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14497127"/>
              </p:ext>
            </p:extLst>
          </p:nvPr>
        </p:nvGraphicFramePr>
        <p:xfrm>
          <a:off x="899592" y="1124744"/>
          <a:ext cx="6336701" cy="244827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8160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60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816091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Í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V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Á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926503984"/>
              </p:ext>
            </p:extLst>
          </p:nvPr>
        </p:nvGraphicFramePr>
        <p:xfrm>
          <a:off x="899592" y="3717033"/>
          <a:ext cx="6336701" cy="2880321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9601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601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960107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R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Ů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Ž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A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Lenka\AppData\Local\Microsoft\Windows\Temporary Internet Files\Content.IE5\ZCXTZ92K\MP900341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80756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CZHUZI7Y\MP9003415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743200" y="1196752"/>
            <a:ext cx="820688" cy="65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SGGKC8OC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494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5HVCSY0H\MP9004310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8904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B0T8KK7H\MP900439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26467"/>
            <a:ext cx="828832" cy="62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SGGKC8OC\MP900405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4501" y="3734002"/>
            <a:ext cx="874197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O6GTJT32\MP90040697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4698" y="1164948"/>
            <a:ext cx="726583" cy="73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B0T8KK7H\MP9004006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6950" y="3734002"/>
            <a:ext cx="888116" cy="91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V0LQUMI0\MP90040083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34002"/>
            <a:ext cx="752860" cy="913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XRJS6H6Y\MP90040548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4501" y="1164122"/>
            <a:ext cx="886389" cy="73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SGGKC8OC\MP90043179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247" y="3780128"/>
            <a:ext cx="1296649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V0LQUMI0\MP90042662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372" y="3734002"/>
            <a:ext cx="916827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enka\AppData\Local\Microsoft\Windows\Temporary Internet Files\Content.IE5\V0LQUMI0\MP90039880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1585" y="1196752"/>
            <a:ext cx="805898" cy="65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enka\AppData\Local\Microsoft\Windows\Temporary Internet Files\Content.IE5\V0LQUMI0\MP90040285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105" y="1176012"/>
            <a:ext cx="896887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5370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3754760" cy="490066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/>
              <a:t>Sestav pyramidu. </a:t>
            </a:r>
            <a:br>
              <a:rPr lang="cs-CZ" sz="1600" dirty="0" smtClean="0"/>
            </a:br>
            <a:r>
              <a:rPr lang="cs-CZ" sz="1600" dirty="0" smtClean="0"/>
              <a:t>V řadách jsou slova souřadná.</a:t>
            </a:r>
            <a:endParaRPr lang="cs-CZ" sz="1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00878736"/>
              </p:ext>
            </p:extLst>
          </p:nvPr>
        </p:nvGraphicFramePr>
        <p:xfrm>
          <a:off x="457200" y="692696"/>
          <a:ext cx="8363272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259621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162472" cy="490066"/>
          </a:xfrm>
        </p:spPr>
        <p:txBody>
          <a:bodyPr>
            <a:noAutofit/>
          </a:bodyPr>
          <a:lstStyle/>
          <a:p>
            <a:r>
              <a:rPr lang="cs-CZ" sz="1600" dirty="0" smtClean="0"/>
              <a:t>Řešení:</a:t>
            </a:r>
            <a:endParaRPr lang="cs-CZ" sz="1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13345467"/>
              </p:ext>
            </p:extLst>
          </p:nvPr>
        </p:nvGraphicFramePr>
        <p:xfrm>
          <a:off x="457200" y="692696"/>
          <a:ext cx="8363272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07050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4624"/>
            <a:ext cx="4320480" cy="418058"/>
          </a:xfrm>
        </p:spPr>
        <p:txBody>
          <a:bodyPr>
            <a:noAutofit/>
          </a:bodyPr>
          <a:lstStyle/>
          <a:p>
            <a:r>
              <a:rPr lang="cs-CZ" sz="1600" dirty="0" smtClean="0"/>
              <a:t>Seřaď věty z písničky „Šípková Růženka“:</a:t>
            </a:r>
            <a:endParaRPr lang="cs-CZ" sz="1600" dirty="0"/>
          </a:p>
        </p:txBody>
      </p:sp>
      <p:sp>
        <p:nvSpPr>
          <p:cNvPr id="4" name="Pětiúhelník 3"/>
          <p:cNvSpPr/>
          <p:nvPr/>
        </p:nvSpPr>
        <p:spPr>
          <a:xfrm>
            <a:off x="107504" y="6330664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Růženka byla líbezná princezna. I přiběhl k ní Kašpárek a šeptal jí: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93179" y="3033457"/>
            <a:ext cx="7344816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„Růženko moje, pozor dej, zlé víly – té se vystříhej!“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93179" y="4149080"/>
            <a:ext cx="734481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Růžence přišla víla zlá a řekla jí:</a:t>
            </a:r>
            <a:endParaRPr lang="cs-CZ" dirty="0"/>
          </a:p>
        </p:txBody>
      </p:sp>
      <p:sp>
        <p:nvSpPr>
          <p:cNvPr id="8" name="Pětiúhelník 7"/>
          <p:cNvSpPr/>
          <p:nvPr/>
        </p:nvSpPr>
        <p:spPr>
          <a:xfrm>
            <a:off x="107504" y="5229200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„Růženko moje, usni jen, bude se ti zdát krásný sen.“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>
            <a:off x="93179" y="3429000"/>
            <a:ext cx="7344816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Růženka spala sto roků těžký sen.</a:t>
            </a:r>
            <a:endParaRPr lang="cs-CZ" dirty="0"/>
          </a:p>
        </p:txBody>
      </p:sp>
      <p:sp>
        <p:nvSpPr>
          <p:cNvPr id="10" name="Pětiúhelník 9"/>
          <p:cNvSpPr/>
          <p:nvPr/>
        </p:nvSpPr>
        <p:spPr>
          <a:xfrm>
            <a:off x="107504" y="4513101"/>
            <a:ext cx="734481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Růžence přišel krásný princ a šeptal jí:</a:t>
            </a:r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123866" y="5589240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„Růženko milá, vstaň, je den. Zaplaš už z víček těžký sen.“</a:t>
            </a:r>
            <a:endParaRPr lang="cs-CZ" dirty="0"/>
          </a:p>
        </p:txBody>
      </p:sp>
      <p:sp>
        <p:nvSpPr>
          <p:cNvPr id="12" name="Pětiúhelník 11"/>
          <p:cNvSpPr/>
          <p:nvPr/>
        </p:nvSpPr>
        <p:spPr>
          <a:xfrm>
            <a:off x="123866" y="5936629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Pak byla svatba veselá na hradě…</a:t>
            </a:r>
            <a:endParaRPr lang="cs-CZ" dirty="0"/>
          </a:p>
        </p:txBody>
      </p:sp>
      <p:sp>
        <p:nvSpPr>
          <p:cNvPr id="13" name="Pětiúhelník 12"/>
          <p:cNvSpPr/>
          <p:nvPr/>
        </p:nvSpPr>
        <p:spPr>
          <a:xfrm>
            <a:off x="123866" y="4869160"/>
            <a:ext cx="734481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pohladil ji na líce a byli šťastní velice.</a:t>
            </a:r>
            <a:endParaRPr lang="cs-CZ" dirty="0"/>
          </a:p>
        </p:txBody>
      </p:sp>
      <p:sp>
        <p:nvSpPr>
          <p:cNvPr id="14" name="Pětiúhelník 13"/>
          <p:cNvSpPr/>
          <p:nvPr/>
        </p:nvSpPr>
        <p:spPr>
          <a:xfrm>
            <a:off x="93179" y="3811692"/>
            <a:ext cx="7344816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Pak na čelo ji políbil a ze spánku ji probudil.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8316429" y="96066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</a:t>
            </a:r>
            <a:endParaRPr lang="cs-CZ" sz="2400" b="1" dirty="0"/>
          </a:p>
        </p:txBody>
      </p:sp>
      <p:sp>
        <p:nvSpPr>
          <p:cNvPr id="15" name="Ovál 14"/>
          <p:cNvSpPr/>
          <p:nvPr/>
        </p:nvSpPr>
        <p:spPr>
          <a:xfrm>
            <a:off x="8298176" y="561041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2.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8303269" y="1046581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3.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8303270" y="1525980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4.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03271" y="2020998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5.</a:t>
            </a:r>
            <a:endParaRPr lang="cs-CZ" sz="2400" b="1" dirty="0"/>
          </a:p>
        </p:txBody>
      </p:sp>
      <p:sp>
        <p:nvSpPr>
          <p:cNvPr id="19" name="Ovál 18"/>
          <p:cNvSpPr/>
          <p:nvPr/>
        </p:nvSpPr>
        <p:spPr>
          <a:xfrm>
            <a:off x="8316429" y="2514273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6.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8330444" y="3033457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7.</a:t>
            </a:r>
            <a:endParaRPr lang="cs-CZ" sz="2400" b="1" dirty="0"/>
          </a:p>
        </p:txBody>
      </p:sp>
      <p:sp>
        <p:nvSpPr>
          <p:cNvPr id="21" name="Ovál 20"/>
          <p:cNvSpPr/>
          <p:nvPr/>
        </p:nvSpPr>
        <p:spPr>
          <a:xfrm>
            <a:off x="8346769" y="3505355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8.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8365110" y="4009045"/>
            <a:ext cx="595585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9.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8325185" y="4513101"/>
            <a:ext cx="716619" cy="50405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68939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53089" cy="418058"/>
          </a:xfrm>
        </p:spPr>
        <p:txBody>
          <a:bodyPr>
            <a:noAutofit/>
          </a:bodyPr>
          <a:lstStyle/>
          <a:p>
            <a:r>
              <a:rPr lang="cs-CZ" sz="1600" dirty="0" smtClean="0"/>
              <a:t>Řešení:</a:t>
            </a:r>
            <a:endParaRPr lang="cs-CZ" sz="1600" dirty="0"/>
          </a:p>
        </p:txBody>
      </p:sp>
      <p:sp>
        <p:nvSpPr>
          <p:cNvPr id="4" name="Pětiúhelník 3"/>
          <p:cNvSpPr/>
          <p:nvPr/>
        </p:nvSpPr>
        <p:spPr>
          <a:xfrm>
            <a:off x="960593" y="116632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Růženka byla líbezná princezna. I přiběhl k ní Kašpárek a šeptal jí: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960593" y="601264"/>
            <a:ext cx="7344816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„Růženko moje, pozor dej, zlé víly – té se vystříhej!“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958455" y="1090703"/>
            <a:ext cx="734481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Růžence přišla víla zlá a řekla jí:</a:t>
            </a:r>
            <a:endParaRPr lang="cs-CZ" dirty="0"/>
          </a:p>
        </p:txBody>
      </p:sp>
      <p:sp>
        <p:nvSpPr>
          <p:cNvPr id="8" name="Pětiúhelník 7"/>
          <p:cNvSpPr/>
          <p:nvPr/>
        </p:nvSpPr>
        <p:spPr>
          <a:xfrm>
            <a:off x="960593" y="1575335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„Růženko moje, usni jen, bude se ti zdát krásný sen.“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>
            <a:off x="960593" y="2059967"/>
            <a:ext cx="7344816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Růženka spala sto roků těžký sen.</a:t>
            </a:r>
            <a:endParaRPr lang="cs-CZ" dirty="0"/>
          </a:p>
        </p:txBody>
      </p:sp>
      <p:sp>
        <p:nvSpPr>
          <p:cNvPr id="10" name="Pětiúhelník 9"/>
          <p:cNvSpPr/>
          <p:nvPr/>
        </p:nvSpPr>
        <p:spPr>
          <a:xfrm>
            <a:off x="960593" y="2544599"/>
            <a:ext cx="734481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Růžence přišel krásný princ a šeptal jí:</a:t>
            </a:r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960593" y="3032022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„Růženko milá, vstaň, je den. Zaplaš už z víček těžký sen.“</a:t>
            </a:r>
            <a:endParaRPr lang="cs-CZ" dirty="0"/>
          </a:p>
        </p:txBody>
      </p:sp>
      <p:sp>
        <p:nvSpPr>
          <p:cNvPr id="12" name="Pětiúhelník 11"/>
          <p:cNvSpPr/>
          <p:nvPr/>
        </p:nvSpPr>
        <p:spPr>
          <a:xfrm>
            <a:off x="958455" y="4510913"/>
            <a:ext cx="7344816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Pak byla svatba veselá na hradě…</a:t>
            </a:r>
            <a:endParaRPr lang="cs-CZ" dirty="0"/>
          </a:p>
        </p:txBody>
      </p:sp>
      <p:sp>
        <p:nvSpPr>
          <p:cNvPr id="13" name="Pětiúhelník 12"/>
          <p:cNvSpPr/>
          <p:nvPr/>
        </p:nvSpPr>
        <p:spPr>
          <a:xfrm>
            <a:off x="960593" y="4009045"/>
            <a:ext cx="734481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pohladil ji na líce a byli šťastní velice.</a:t>
            </a:r>
            <a:endParaRPr lang="cs-CZ" dirty="0"/>
          </a:p>
        </p:txBody>
      </p:sp>
      <p:sp>
        <p:nvSpPr>
          <p:cNvPr id="14" name="Pětiúhelník 13"/>
          <p:cNvSpPr/>
          <p:nvPr/>
        </p:nvSpPr>
        <p:spPr>
          <a:xfrm>
            <a:off x="960593" y="3524413"/>
            <a:ext cx="7344816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Pak na čelo ji políbil a ze spánku ji probudil.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9322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6700539" y="2493138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3" name="Ovál 12"/>
          <p:cNvSpPr/>
          <p:nvPr/>
        </p:nvSpPr>
        <p:spPr>
          <a:xfrm>
            <a:off x="4324235" y="2476047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2" name="Ovál 11"/>
          <p:cNvSpPr/>
          <p:nvPr/>
        </p:nvSpPr>
        <p:spPr>
          <a:xfrm>
            <a:off x="1810011" y="2436340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1" name="Ovál 10"/>
          <p:cNvSpPr/>
          <p:nvPr/>
        </p:nvSpPr>
        <p:spPr>
          <a:xfrm>
            <a:off x="6588974" y="74848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0" name="Ovál 9"/>
          <p:cNvSpPr/>
          <p:nvPr/>
        </p:nvSpPr>
        <p:spPr>
          <a:xfrm>
            <a:off x="4300894" y="74848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8" name="Ovál 7"/>
          <p:cNvSpPr/>
          <p:nvPr/>
        </p:nvSpPr>
        <p:spPr>
          <a:xfrm>
            <a:off x="1691680" y="764704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</a:t>
            </a:r>
            <a:endParaRPr lang="cs-CZ" sz="4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0664" y="4907284"/>
            <a:ext cx="3758184" cy="18135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907284"/>
            <a:ext cx="1435608" cy="18653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7504" y="3213218"/>
            <a:ext cx="2371344" cy="18653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10011" y="4882900"/>
            <a:ext cx="2874264" cy="18897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132627"/>
            <a:ext cx="3480816" cy="19415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3160147"/>
            <a:ext cx="1816608" cy="188976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5782" y="119497"/>
            <a:ext cx="2618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Seřaď obrázky podle děje: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409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7280504" y="2704878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3" name="Ovál 12"/>
          <p:cNvSpPr/>
          <p:nvPr/>
        </p:nvSpPr>
        <p:spPr>
          <a:xfrm>
            <a:off x="4425708" y="2712972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2" name="Ovál 11"/>
          <p:cNvSpPr/>
          <p:nvPr/>
        </p:nvSpPr>
        <p:spPr>
          <a:xfrm>
            <a:off x="1428800" y="2756673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1" name="Ovál 10"/>
          <p:cNvSpPr/>
          <p:nvPr/>
        </p:nvSpPr>
        <p:spPr>
          <a:xfrm>
            <a:off x="6612656" y="788157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0" name="Ovál 9"/>
          <p:cNvSpPr/>
          <p:nvPr/>
        </p:nvSpPr>
        <p:spPr>
          <a:xfrm>
            <a:off x="4512208" y="788157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8" name="Ovál 7"/>
          <p:cNvSpPr/>
          <p:nvPr/>
        </p:nvSpPr>
        <p:spPr>
          <a:xfrm>
            <a:off x="1691680" y="764704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</a:t>
            </a:r>
            <a:endParaRPr lang="cs-CZ" sz="4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88640"/>
            <a:ext cx="3758184" cy="18135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188640"/>
            <a:ext cx="1435608" cy="18653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157177"/>
            <a:ext cx="2371344" cy="18653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158764"/>
            <a:ext cx="2874264" cy="18897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2132856"/>
            <a:ext cx="3480816" cy="19415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2158764"/>
            <a:ext cx="1816608" cy="188976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539552" y="60212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3069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793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Sestav slovní spojení: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3548" y="908720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VOŇAVÁ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00192" y="4915675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POUPÁTKO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0291" y="1459471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KRÁSNÁ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1995" y="2049601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STUDÁNKOVÉ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6557" y="2616504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MOČÁLOVÁ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6557" y="3140968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RŮŽOVÝ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557" y="3717032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MODRÉ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4293096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SEDMNÁCT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6557" y="4869160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STOLETÝ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6557" y="5445224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ŠÍPKOVÁ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00192" y="3717032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RŮŽE KVĚT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544522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VÍLY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00192" y="261650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00192" y="431745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KVĚT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00192" y="908720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OČI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00192" y="1459471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00192" y="2049601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SPÁNEK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00192" y="3158448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RŮŽENKA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4963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793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3548" y="908720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VOŇAVÁ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43113" y="91634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POUPÁTKO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0291" y="1459471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KRÁSNÁ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1995" y="2049601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STUDÁNKOVÉ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6557" y="2616504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MOČÁLOVÁ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6557" y="3140968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RŮŽOVÝ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557" y="3717032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MODRÉ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4293096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SEDMNÁCT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6557" y="4869160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STOLETÝ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6557" y="5445224"/>
            <a:ext cx="2592288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ŠÍPKOVÁ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77588" y="1493168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RŮŽE KVĚT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87688" y="2068150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VÍLY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87688" y="261650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87688" y="3142895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KVĚT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87688" y="3726080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OČI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87688" y="4293096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87688" y="4872042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SPÁNEK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87688" y="544522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RŮŽENKA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870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VLADIMÍR, Leština. Hrajeme si loutkové divadlo. Praha: Portál, 1995. ISBN 80-7178-066-9. </a:t>
            </a:r>
            <a:endParaRPr lang="cs-CZ" dirty="0" smtClean="0"/>
          </a:p>
          <a:p>
            <a:r>
              <a:rPr lang="cs-CZ" dirty="0"/>
              <a:t>NOVÁKOVÁ, Zuzana. Zahrajeme si pohádky. Vyd. 1. Ilustrace Vlasta Švejdová. Všeň: Alter, 1995, 62 s. Pojďte si s námi hrát. ISBN 80-857-7537-9.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723</TotalTime>
  <Words>541</Words>
  <Application>Microsoft Office PowerPoint</Application>
  <PresentationFormat>Předvádění na obrazovce (4:3)</PresentationFormat>
  <Paragraphs>173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Číslo u obrázku určuje písmeno ve slově, které označuje obrázek. Po doplnění objevíš název pohádky.</vt:lpstr>
      <vt:lpstr>Řešení:</vt:lpstr>
      <vt:lpstr>Sestav pyramidu.  V řadách jsou slova souřadná.</vt:lpstr>
      <vt:lpstr>Řešení:</vt:lpstr>
      <vt:lpstr>Seřaď věty z písničky „Šípková Růženka“:</vt:lpstr>
      <vt:lpstr>Řešení: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82</cp:revision>
  <dcterms:created xsi:type="dcterms:W3CDTF">2012-03-11T19:23:37Z</dcterms:created>
  <dcterms:modified xsi:type="dcterms:W3CDTF">2013-05-20T19:23:50Z</dcterms:modified>
</cp:coreProperties>
</file>