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272" r:id="rId4"/>
    <p:sldId id="273" r:id="rId5"/>
    <p:sldId id="274" r:id="rId6"/>
    <p:sldId id="285" r:id="rId7"/>
    <p:sldId id="287" r:id="rId8"/>
    <p:sldId id="286" r:id="rId9"/>
    <p:sldId id="291" r:id="rId10"/>
    <p:sldId id="290" r:id="rId11"/>
    <p:sldId id="289" r:id="rId12"/>
    <p:sldId id="288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vybírají slovo, které patří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307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8840532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Hrnečku, vař!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Hrnečku, vař!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Vdova byla </a:t>
            </a:r>
            <a:r>
              <a:rPr lang="cs-CZ" sz="3600" dirty="0" smtClean="0">
                <a:solidFill>
                  <a:srgbClr val="FF0000"/>
                </a:solidFill>
              </a:rPr>
              <a:t>bohatá-  chudá.</a:t>
            </a:r>
          </a:p>
          <a:p>
            <a:r>
              <a:rPr lang="cs-CZ" sz="3600" dirty="0" smtClean="0"/>
              <a:t>2. Dcera chodila do lesa v zimě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na dříví- na jahody.</a:t>
            </a:r>
            <a:endParaRPr lang="cs-CZ" sz="3600" dirty="0" smtClean="0"/>
          </a:p>
          <a:p>
            <a:r>
              <a:rPr lang="cs-CZ" sz="3600" dirty="0" smtClean="0"/>
              <a:t>3. Dcera potkala stařenku </a:t>
            </a:r>
            <a:r>
              <a:rPr lang="cs-CZ" sz="3600" dirty="0" smtClean="0">
                <a:solidFill>
                  <a:srgbClr val="FF0000"/>
                </a:solidFill>
              </a:rPr>
              <a:t>v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létě- v zimě.</a:t>
            </a:r>
            <a:endParaRPr lang="cs-CZ" sz="3600" dirty="0" smtClean="0"/>
          </a:p>
          <a:p>
            <a:r>
              <a:rPr lang="cs-CZ" sz="3600" dirty="0" smtClean="0"/>
              <a:t>4. Seděla </a:t>
            </a:r>
            <a:r>
              <a:rPr lang="cs-CZ" sz="3600" dirty="0" smtClean="0">
                <a:solidFill>
                  <a:srgbClr val="FF0000"/>
                </a:solidFill>
              </a:rPr>
              <a:t>u studánky- u rybníku.</a:t>
            </a:r>
            <a:endParaRPr lang="cs-CZ" sz="3600" dirty="0" smtClean="0"/>
          </a:p>
          <a:p>
            <a:r>
              <a:rPr lang="cs-CZ" sz="3600" dirty="0" smtClean="0"/>
              <a:t>5. Babička se ztratila </a:t>
            </a:r>
            <a:r>
              <a:rPr lang="cs-CZ" sz="3600" dirty="0" smtClean="0">
                <a:solidFill>
                  <a:srgbClr val="FF0000"/>
                </a:solidFill>
              </a:rPr>
              <a:t>jako pára- jako kára.</a:t>
            </a:r>
          </a:p>
          <a:p>
            <a:r>
              <a:rPr lang="cs-CZ" sz="3600" dirty="0" smtClean="0"/>
              <a:t>6. Kaše byla jako </a:t>
            </a:r>
            <a:r>
              <a:rPr lang="cs-CZ" sz="3600" dirty="0" smtClean="0">
                <a:solidFill>
                  <a:srgbClr val="FF0000"/>
                </a:solidFill>
              </a:rPr>
              <a:t>ořechy- mandle.</a:t>
            </a: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/>
              <a:t>7. Kaše se valila jako </a:t>
            </a:r>
            <a:r>
              <a:rPr lang="cs-CZ" sz="3600" dirty="0" smtClean="0">
                <a:solidFill>
                  <a:srgbClr val="FF0000"/>
                </a:solidFill>
              </a:rPr>
              <a:t>povodeň- medvěd.</a:t>
            </a: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/>
              <a:t>8. Prokousávat kaší se museli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sedláci- školáci.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51520" y="133551"/>
            <a:ext cx="338785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Žáci </a:t>
            </a:r>
            <a:r>
              <a:rPr lang="cs-CZ" sz="1600" i="1" dirty="0"/>
              <a:t>vybírají slovo, které patří do věty.</a:t>
            </a:r>
          </a:p>
        </p:txBody>
      </p:sp>
    </p:spTree>
    <p:extLst>
      <p:ext uri="{BB962C8B-B14F-4D97-AF65-F5344CB8AC3E}">
        <p14:creationId xmlns:p14="http://schemas.microsoft.com/office/powerpoint/2010/main" xmlns="" val="4245093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06" y="908720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r>
              <a:rPr lang="cs-CZ" sz="4000" dirty="0" smtClean="0">
                <a:solidFill>
                  <a:srgbClr val="FF0000"/>
                </a:solidFill>
              </a:rPr>
              <a:t>  chudá</a:t>
            </a:r>
            <a:endParaRPr lang="cs-CZ" sz="4000" dirty="0" smtClean="0"/>
          </a:p>
          <a:p>
            <a:r>
              <a:rPr lang="cs-CZ" sz="4000" dirty="0" smtClean="0"/>
              <a:t>2. </a:t>
            </a:r>
            <a:r>
              <a:rPr lang="cs-CZ" sz="4000" dirty="0" smtClean="0">
                <a:solidFill>
                  <a:srgbClr val="FF0000"/>
                </a:solidFill>
              </a:rPr>
              <a:t>na dříví</a:t>
            </a:r>
          </a:p>
          <a:p>
            <a:r>
              <a:rPr lang="cs-CZ" sz="4000" dirty="0" smtClean="0"/>
              <a:t>3. </a:t>
            </a:r>
            <a:r>
              <a:rPr lang="cs-CZ" sz="4000" dirty="0" smtClean="0">
                <a:solidFill>
                  <a:srgbClr val="FF0000"/>
                </a:solidFill>
              </a:rPr>
              <a:t>v létě</a:t>
            </a:r>
            <a:endParaRPr lang="cs-CZ" sz="4000" dirty="0" smtClean="0"/>
          </a:p>
          <a:p>
            <a:r>
              <a:rPr lang="cs-CZ" sz="4000" dirty="0" smtClean="0"/>
              <a:t>4. </a:t>
            </a:r>
            <a:r>
              <a:rPr lang="cs-CZ" sz="4000" dirty="0" smtClean="0">
                <a:solidFill>
                  <a:srgbClr val="FF0000"/>
                </a:solidFill>
              </a:rPr>
              <a:t>u studánky</a:t>
            </a:r>
          </a:p>
          <a:p>
            <a:r>
              <a:rPr lang="cs-CZ" sz="4000" dirty="0" smtClean="0"/>
              <a:t>5.</a:t>
            </a:r>
            <a:r>
              <a:rPr lang="cs-CZ" sz="4000" dirty="0" smtClean="0">
                <a:solidFill>
                  <a:srgbClr val="FF0000"/>
                </a:solidFill>
              </a:rPr>
              <a:t> jako pára</a:t>
            </a:r>
            <a:endParaRPr lang="cs-CZ" sz="4000" dirty="0" smtClean="0"/>
          </a:p>
          <a:p>
            <a:r>
              <a:rPr lang="cs-CZ" sz="4000" dirty="0" smtClean="0"/>
              <a:t>6. </a:t>
            </a:r>
            <a:r>
              <a:rPr lang="cs-CZ" sz="4000" dirty="0" smtClean="0">
                <a:solidFill>
                  <a:srgbClr val="FF0000"/>
                </a:solidFill>
              </a:rPr>
              <a:t>mandle</a:t>
            </a:r>
            <a:endParaRPr lang="cs-CZ" sz="4000" dirty="0" smtClean="0"/>
          </a:p>
          <a:p>
            <a:r>
              <a:rPr lang="cs-CZ" sz="4000" dirty="0" smtClean="0"/>
              <a:t>7. </a:t>
            </a:r>
            <a:r>
              <a:rPr lang="cs-CZ" sz="4000" dirty="0" smtClean="0">
                <a:solidFill>
                  <a:srgbClr val="FF0000"/>
                </a:solidFill>
              </a:rPr>
              <a:t>povodeň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/>
              <a:t>8. </a:t>
            </a:r>
            <a:r>
              <a:rPr lang="cs-CZ" sz="4000" dirty="0" smtClean="0">
                <a:solidFill>
                  <a:srgbClr val="FF0000"/>
                </a:solidFill>
              </a:rPr>
              <a:t>sedláci</a:t>
            </a:r>
            <a:endParaRPr lang="cs-CZ" sz="40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79512" y="188640"/>
            <a:ext cx="863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6946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700808"/>
            <a:ext cx="315158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Žila jednou chudá vdova a ta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492896"/>
            <a:ext cx="358363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Dcera vzala hrnec a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8328" y="3284984"/>
            <a:ext cx="3367608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 držela v ruce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33101" y="4077526"/>
            <a:ext cx="423170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„Zaplať pánbůh!“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8328" y="4941168"/>
            <a:ext cx="322359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Dcera postavila hrneček a řekla: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8328" y="5733256"/>
            <a:ext cx="322359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návsi byl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79512" y="455186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hrneček.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108454" y="107989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„Hrnečku, vař!“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75966" y="908720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kus černého chleba.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108454" y="1031250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měla dceru.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08454" y="584708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kopec kaše.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80112" y="584708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děkovala babička.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116632"/>
            <a:ext cx="30009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Přiřaď k sobě jednotlivé části věty.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1024335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700808"/>
            <a:ext cx="315158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Žila jednou chudá vdova a ta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492896"/>
            <a:ext cx="358363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Dcera vzala hrnec a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8328" y="3284984"/>
            <a:ext cx="3367608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 držela v ruce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8328" y="4077072"/>
            <a:ext cx="423170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„Zaplať </a:t>
            </a:r>
            <a:r>
              <a:rPr lang="cs-CZ" dirty="0" err="1" smtClean="0"/>
              <a:t>pánbůch</a:t>
            </a:r>
            <a:r>
              <a:rPr lang="cs-CZ" dirty="0" smtClean="0"/>
              <a:t>!“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8328" y="4941168"/>
            <a:ext cx="322359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Dcera postavila hrneček a řekla: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8328" y="5733256"/>
            <a:ext cx="322359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návsi byl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139952" y="3284984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hrneček.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936" y="5000503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„Hrnečku, vař!“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3968" y="2480320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kus černého chleba.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51920" y="1691436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měla dceru.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95936" y="5805264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kopec kaše.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4048" y="4068671"/>
            <a:ext cx="3312368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děkovala babička.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62068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1690549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enka\AppData\Local\Microsoft\Windows\Temporary Internet Files\Content.IE5\XRJS6H6Y\MC9001937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671588" cy="283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179512" y="3503993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24328" y="372541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postel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167690" y="4077072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skříň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24328" y="587740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noční stolek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95210" y="5949280"/>
            <a:ext cx="15925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podnožka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30389" y="578055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židle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02372" y="5876179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84168" y="4974704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pohovka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651330" y="4974704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lžička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012160" y="380844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nůž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686457" y="4735677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sklenice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940152" y="589833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pánvička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670179" y="4647640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rendlík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79512" y="4869160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38711" y="5043684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vidlička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264262" y="4077072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330389" y="260648"/>
            <a:ext cx="405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stůl ulož kuchyňské nádobí. Co zbylo?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890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enka\AppData\Local\Microsoft\Windows\Temporary Internet Files\Content.IE5\XRJS6H6Y\MC9001937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671588" cy="283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179512" y="3503993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24328" y="372541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postel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704422" y="387334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skříň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24328" y="587740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noční stolek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936838" y="5780556"/>
            <a:ext cx="15925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podnožka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30389" y="578055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židle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302372" y="5876179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84168" y="4974704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pohovka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669046" y="631298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lžička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508104" y="1124744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nůž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377620" y="115294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sklenice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167417" y="123275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pánvička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724128" y="1654242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rendlík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531530" y="177281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42718" y="1772816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vidlička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195736" y="1628800"/>
            <a:ext cx="1440160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hrneček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330389" y="260648"/>
            <a:ext cx="405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Řešení. Zbyl nábytek.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14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620195" y="44624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Žily, jak to šlo.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427984" y="20006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 najednou se tu objevila stařenka.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692696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Žila jednou chudá vdova a ta měla dceru.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39752" y="413956"/>
            <a:ext cx="6012278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Stará už moc práce nezastala a mladá sháněla, co se dalo.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14025" y="827132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ruce držela hrneček.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74398" y="1585391"/>
            <a:ext cx="6840760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Když bylo poledne, sedla si v lese u studánky a pustila se do oběda.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06102" y="1124744"/>
            <a:ext cx="6516334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Jednou vzala dcera hrnec a chleba a šla sbírat jahody.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922" y="260648"/>
            <a:ext cx="1236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věty: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79512" y="1273406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79512" y="2185734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179512" y="3005109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179512" y="3803413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179512" y="4581128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179512" y="5377862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79512" y="6097942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8PLZNXLH\MC900414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92471"/>
            <a:ext cx="4403002" cy="27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3573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847055" y="2185734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Žily, jak to šlo.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59921" y="5445224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 najednou se tu objevila stařenka.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1349767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Žila jednou chudá vdova a ta měla dceru.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57688" y="3005109"/>
            <a:ext cx="6012278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Stará už moc práce nezastala a mladá sháněla, co se dalo.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59921" y="6154376"/>
            <a:ext cx="4608512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ruce držela hrneček.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47055" y="4648490"/>
            <a:ext cx="6840760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Když bylo poledne, sedla si v lese u studánky a pustila se do oběda.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57688" y="3870775"/>
            <a:ext cx="6516334" cy="4320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Jednou vzala dcera hrnec a chleba a šla sbírat jahody.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922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79512" y="1273406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79512" y="2185734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179512" y="3005109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179512" y="3803413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179512" y="4581128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179512" y="5377862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79512" y="6097942"/>
            <a:ext cx="576064" cy="566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8PLZNXLH\MC900414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3166"/>
            <a:ext cx="4403002" cy="27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616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7956376" y="392569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9019" y="220486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Žily, jak to šlo.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544522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 najednou se tu objevila stařenka.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2265" y="1340768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Žila jednou chudá vdova a ta měla dceru.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7914" y="3005109"/>
            <a:ext cx="6012278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Stará už moc práce nezastala a mladá sháněla, co se dalo.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616530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ruce držela hrneček.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9914" y="4581128"/>
            <a:ext cx="6840760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Když bylo poledne, sedla si v lese u studánky a pustila se do oběda.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9922" y="3804335"/>
            <a:ext cx="6516334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Jednou vzala dcera hrnec a chleba a šla sbírat jahody.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7174954" y="68533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4756673" y="365379"/>
            <a:ext cx="750168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6318036" y="445314"/>
            <a:ext cx="766936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5613648" y="41343"/>
            <a:ext cx="68654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4083334" y="41343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válný popisek 15"/>
          <p:cNvSpPr/>
          <p:nvPr/>
        </p:nvSpPr>
        <p:spPr>
          <a:xfrm>
            <a:off x="3294053" y="305944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9922" y="260648"/>
            <a:ext cx="2571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počet slov ve větách: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5285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4930777" y="5838258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49019" y="220486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Žily, jak to šlo.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544522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 najednou se tu objevila stařenka.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2265" y="1340768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Žila jednou chudá vdova a ta měla dceru.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7914" y="3005109"/>
            <a:ext cx="6012278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Stará už moc práce nezastala a mladá sháněla, co se dalo.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6165304"/>
            <a:ext cx="4608512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ruce držela hrneček.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9914" y="4581128"/>
            <a:ext cx="6840760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Když bylo poledne, sedla si v lese u studánky a pustila se do oběda.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9922" y="3804335"/>
            <a:ext cx="6516334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Jednou vzala dcera hrnec a chleba a šla sbírat jahody.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669499" y="5121188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6971692" y="4205066"/>
            <a:ext cx="750168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6588224" y="3437157"/>
            <a:ext cx="766936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6020284" y="2573061"/>
            <a:ext cx="68654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4788024" y="1777844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válný popisek 15"/>
          <p:cNvSpPr/>
          <p:nvPr/>
        </p:nvSpPr>
        <p:spPr>
          <a:xfrm>
            <a:off x="4669499" y="749920"/>
            <a:ext cx="576064" cy="648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9922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1482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LIŠKOVÁ, Marie. Hudební výchova: pro 1. ročník základní školy. Praha: SPN, 2005. </a:t>
            </a:r>
            <a:endParaRPr lang="cs-CZ" dirty="0" smtClean="0"/>
          </a:p>
          <a:p>
            <a:r>
              <a:rPr lang="cs-CZ" dirty="0" smtClean="0"/>
              <a:t>ISBN </a:t>
            </a:r>
            <a:r>
              <a:rPr lang="cs-CZ" dirty="0"/>
              <a:t>80-7235-294-6. 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677</Words>
  <Application>Microsoft Office PowerPoint</Application>
  <PresentationFormat>Předvádění na obrazovce (4:3)</PresentationFormat>
  <Paragraphs>167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70</cp:revision>
  <dcterms:created xsi:type="dcterms:W3CDTF">2012-03-11T19:23:37Z</dcterms:created>
  <dcterms:modified xsi:type="dcterms:W3CDTF">2013-05-20T19:26:32Z</dcterms:modified>
</cp:coreProperties>
</file>