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313" r:id="rId3"/>
    <p:sldId id="314" r:id="rId4"/>
    <p:sldId id="315" r:id="rId5"/>
    <p:sldId id="316" r:id="rId6"/>
    <p:sldId id="317" r:id="rId7"/>
    <p:sldId id="318" r:id="rId8"/>
    <p:sldId id="319" r:id="rId9"/>
    <p:sldId id="320" r:id="rId10"/>
    <p:sldId id="321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338" r:id="rId27"/>
    <p:sldId id="339" r:id="rId28"/>
    <p:sldId id="340" r:id="rId29"/>
    <p:sldId id="342" r:id="rId30"/>
    <p:sldId id="301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64"/>
    <a:srgbClr val="F5801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103" d="100"/>
          <a:sy n="103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7.xml"/><Relationship Id="rId13" Type="http://schemas.openxmlformats.org/officeDocument/2006/relationships/slide" Target="slide16.xml"/><Relationship Id="rId18" Type="http://schemas.openxmlformats.org/officeDocument/2006/relationships/slide" Target="slide15.xml"/><Relationship Id="rId26" Type="http://schemas.openxmlformats.org/officeDocument/2006/relationships/image" Target="../media/image4.png"/><Relationship Id="rId3" Type="http://schemas.openxmlformats.org/officeDocument/2006/relationships/slide" Target="slide25.xml"/><Relationship Id="rId21" Type="http://schemas.openxmlformats.org/officeDocument/2006/relationships/slide" Target="slide9.xml"/><Relationship Id="rId7" Type="http://schemas.openxmlformats.org/officeDocument/2006/relationships/slide" Target="slide28.xml"/><Relationship Id="rId12" Type="http://schemas.openxmlformats.org/officeDocument/2006/relationships/slide" Target="slide24.xml"/><Relationship Id="rId17" Type="http://schemas.openxmlformats.org/officeDocument/2006/relationships/slide" Target="slide17.xml"/><Relationship Id="rId25" Type="http://schemas.openxmlformats.org/officeDocument/2006/relationships/slide" Target="slide7.xml"/><Relationship Id="rId2" Type="http://schemas.openxmlformats.org/officeDocument/2006/relationships/image" Target="../media/image3.wmf"/><Relationship Id="rId16" Type="http://schemas.openxmlformats.org/officeDocument/2006/relationships/slide" Target="slide18.xml"/><Relationship Id="rId20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9.xml"/><Relationship Id="rId11" Type="http://schemas.openxmlformats.org/officeDocument/2006/relationships/slide" Target="slide21.xml"/><Relationship Id="rId24" Type="http://schemas.openxmlformats.org/officeDocument/2006/relationships/slide" Target="slide8.xml"/><Relationship Id="rId5" Type="http://schemas.openxmlformats.org/officeDocument/2006/relationships/slide" Target="slide20.xml"/><Relationship Id="rId15" Type="http://schemas.openxmlformats.org/officeDocument/2006/relationships/slide" Target="slide19.xml"/><Relationship Id="rId23" Type="http://schemas.openxmlformats.org/officeDocument/2006/relationships/slide" Target="slide10.xml"/><Relationship Id="rId28" Type="http://schemas.openxmlformats.org/officeDocument/2006/relationships/image" Target="../media/image5.png"/><Relationship Id="rId10" Type="http://schemas.openxmlformats.org/officeDocument/2006/relationships/slide" Target="slide22.xml"/><Relationship Id="rId19" Type="http://schemas.openxmlformats.org/officeDocument/2006/relationships/slide" Target="slide14.xml"/><Relationship Id="rId4" Type="http://schemas.openxmlformats.org/officeDocument/2006/relationships/slide" Target="slide26.xml"/><Relationship Id="rId9" Type="http://schemas.openxmlformats.org/officeDocument/2006/relationships/slide" Target="slide23.xml"/><Relationship Id="rId14" Type="http://schemas.openxmlformats.org/officeDocument/2006/relationships/slide" Target="slide12.xml"/><Relationship Id="rId22" Type="http://schemas.openxmlformats.org/officeDocument/2006/relationships/slide" Target="slide11.xml"/><Relationship Id="rId27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7.wmf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21.wav"/><Relationship Id="rId5" Type="http://schemas.openxmlformats.org/officeDocument/2006/relationships/image" Target="../media/image7.wmf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image" Target="../media/image18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wmf"/><Relationship Id="rId4" Type="http://schemas.openxmlformats.org/officeDocument/2006/relationships/image" Target="../media/image39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wmf"/><Relationship Id="rId4" Type="http://schemas.openxmlformats.org/officeDocument/2006/relationships/image" Target="../media/image42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wmf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86429070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Jak si pejsek s kočičkou dělali k svátku dort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ověření porozumění textu.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</a:t>
            </a:r>
            <a:r>
              <a:rPr lang="cs-CZ" dirty="0" smtClean="0"/>
              <a:t>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7" descr="C:\Users\Lenka\AppData\Local\Microsoft\Windows\Temporary Internet Files\Content.IE5\8PLZNXLH\MC9004135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8527"/>
            <a:ext cx="2571184" cy="346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8PLZNXLH\MC9004135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6998" y="768527"/>
            <a:ext cx="2571184" cy="346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27956" y="5118720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hlinkClick r:id="rId3" action="ppaction://hlinksldjump"/>
              </a:rPr>
              <a:t>20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40124" y="5118720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4" action="ppaction://hlinksldjump"/>
              </a:rPr>
              <a:t>21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7956" y="4470648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hlinkClick r:id="rId5" action="ppaction://hlinksldjump"/>
              </a:rPr>
              <a:t>15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86874" y="5118720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6" action="ppaction://hlinksldjump"/>
              </a:rPr>
              <a:t>24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64460" y="5118720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7" action="ppaction://hlinksldjump"/>
              </a:rPr>
              <a:t>23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52292" y="5118720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8" action="ppaction://hlinksldjump"/>
              </a:rPr>
              <a:t>22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74706" y="4470648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9" action="ppaction://hlinksldjump"/>
              </a:rPr>
              <a:t>18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52292" y="4470648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0" action="ppaction://hlinksldjump"/>
              </a:rPr>
              <a:t>17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40124" y="4470648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1" action="ppaction://hlinksldjump"/>
              </a:rPr>
              <a:t>16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86874" y="4470648"/>
            <a:ext cx="151216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hlinkClick r:id="rId12" action="ppaction://hlinksldjump"/>
              </a:rPr>
              <a:t>19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3817404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3" action="ppaction://hlinksldjump"/>
              </a:rPr>
              <a:t>11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3179075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4" action="ppaction://hlinksldjump"/>
              </a:rPr>
              <a:t>7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64527" y="3839924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5" action="ppaction://hlinksldjump"/>
              </a:rPr>
              <a:t>14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46776" y="3822576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6" action="ppaction://hlinksldjump"/>
              </a:rPr>
              <a:t>13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34608" y="3822576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7" action="ppaction://hlinksldjump"/>
              </a:rPr>
              <a:t>12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952098" y="3169332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8" action="ppaction://hlinksldjump"/>
              </a:rPr>
              <a:t>10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52359" y="3174504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9" action="ppaction://hlinksldjump"/>
              </a:rPr>
              <a:t>9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15816" y="3169332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20" action="ppaction://hlinksldjump"/>
              </a:rPr>
              <a:t>8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051720" y="2512617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21" action="ppaction://hlinksldjump"/>
              </a:rPr>
              <a:t>4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5076056" y="2499248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22" action="ppaction://hlinksldjump"/>
              </a:rPr>
              <a:t>6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3563888" y="2512617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23" action="ppaction://hlinksldjump"/>
              </a:rPr>
              <a:t>5</a:t>
            </a:r>
            <a:endParaRPr lang="cs-CZ" sz="3600" b="1" dirty="0"/>
          </a:p>
        </p:txBody>
      </p:sp>
      <p:sp>
        <p:nvSpPr>
          <p:cNvPr id="31" name="Obdélník 30"/>
          <p:cNvSpPr/>
          <p:nvPr/>
        </p:nvSpPr>
        <p:spPr>
          <a:xfrm>
            <a:off x="5075644" y="1864545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24" action="ppaction://hlinksldjump"/>
              </a:rPr>
              <a:t>3</a:t>
            </a:r>
            <a:endParaRPr lang="cs-CZ" sz="3600" b="1" dirty="0"/>
          </a:p>
        </p:txBody>
      </p:sp>
      <p:sp>
        <p:nvSpPr>
          <p:cNvPr id="32" name="Obdélník 31"/>
          <p:cNvSpPr/>
          <p:nvPr/>
        </p:nvSpPr>
        <p:spPr>
          <a:xfrm>
            <a:off x="3563888" y="1864545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25" action="ppaction://hlinksldjump"/>
              </a:rPr>
              <a:t>2</a:t>
            </a:r>
            <a:endParaRPr lang="cs-CZ" sz="3600" b="1" dirty="0"/>
          </a:p>
        </p:txBody>
      </p:sp>
      <p:pic>
        <p:nvPicPr>
          <p:cNvPr id="1036" name="Picture 12" descr="C:\Users\Lenka\AppData\Local\Microsoft\Windows\Temporary Internet Files\Content.IE5\H5FLVID2\MC900439076[1].png">
            <a:hlinkClick r:id="rId21" action="ppaction://hlinksldjump"/>
          </p:cNvPr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7802" y="2708920"/>
            <a:ext cx="1442819" cy="61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>
            <a:off x="2051720" y="1864545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27" action="ppaction://hlinksldjump"/>
              </a:rPr>
              <a:t>1</a:t>
            </a:r>
            <a:endParaRPr lang="cs-CZ" sz="3600" b="1" dirty="0"/>
          </a:p>
        </p:txBody>
      </p:sp>
      <p:pic>
        <p:nvPicPr>
          <p:cNvPr id="43" name="Picture 12" descr="C:\Users\Lenka\AppData\Local\Microsoft\Windows\Temporary Internet Files\Content.IE5\H5FLVID2\MC900439076[1].png">
            <a:hlinkClick r:id="rId23" action="ppaction://hlinksldjump"/>
          </p:cNvPr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3472" y="2585064"/>
            <a:ext cx="1478668" cy="63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V0LQUMI0\MC900439072[1].png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3193" y="5739334"/>
            <a:ext cx="2373861" cy="63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4" descr="C:\Users\Lenka\AppData\Local\Microsoft\Windows\Temporary Internet Files\Content.IE5\V0LQUMI0\MC900439072[1].png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5088" y="5766792"/>
            <a:ext cx="2373861" cy="63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6702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8PLZNXLH\MC9004332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799" y="1196752"/>
            <a:ext cx="36004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35896" y="4941168"/>
            <a:ext cx="2034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SPRÁVNĚ</a:t>
            </a:r>
            <a:r>
              <a:rPr lang="cs-CZ" b="1" dirty="0" smtClean="0">
                <a:solidFill>
                  <a:prstClr val="black"/>
                </a:solidFill>
              </a:rPr>
              <a:t> 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2ECJYN9D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73216"/>
            <a:ext cx="124598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0779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applause.wav"/>
          </p:stSnd>
        </p:sndAc>
      </p:transition>
    </mc:Choice>
    <mc:Fallback>
      <p:transition spd="slow" advClick="0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\AppData\Local\Microsoft\Windows\Temporary Internet Files\Content.IE5\2ECJYN9D\MC9000885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836760"/>
            <a:ext cx="3888432" cy="447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652120" y="1988840"/>
            <a:ext cx="28803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>
                <a:solidFill>
                  <a:prstClr val="black"/>
                </a:solidFill>
              </a:rPr>
              <a:t>ŠPATNĚ</a:t>
            </a:r>
          </a:p>
        </p:txBody>
      </p:sp>
      <p:pic>
        <p:nvPicPr>
          <p:cNvPr id="5" name="Picture 2" descr="C:\Users\Lenka\AppData\Local\Microsoft\Windows\Temporary Internet Files\Content.IE5\2ECJYN9D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73216"/>
            <a:ext cx="124598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1059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push.wav"/>
          </p:stSnd>
        </p:sndAc>
      </p:transition>
    </mc:Choice>
    <mc:Fallback>
      <p:transition spd="slow" advClick="0">
        <p:sndAc>
          <p:stSnd>
            <p:snd r:embed="rId2" name="pu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C:\Users\Lenka\AppData\Local\Microsoft\Windows\Temporary Internet Files\Content.IE5\8PLZNXLH\MC90041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32933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1340768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PEJSEK MĚL…….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259632" y="3929983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SVÁTEK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3929983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NAROZENINY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2242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1340768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KOČIČKA MĚLA …….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799692" y="3910289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SVÁTEK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402030" y="389022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NAROZENINY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enka\AppData\Local\Microsoft\Windows\Temporary Internet Files\Content.IE5\8PLZNXLH\MC9004447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08214"/>
            <a:ext cx="1656184" cy="214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569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1720" y="538762"/>
            <a:ext cx="56166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DĚTI DALY NA DORTU ……BÍLÝCH KAMÍNKŮ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403648" y="4686067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4686067"/>
            <a:ext cx="27003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DESET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enka\AppData\Local\Microsoft\Windows\Temporary Internet Files\Content.IE5\O6GTJT32\MC900412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4843" y="1837243"/>
            <a:ext cx="3367889" cy="284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569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476672"/>
            <a:ext cx="51125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KOČIČKA DOSTALA CHUŤ NA ……….DORT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OPRAVDICKÝ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OBROVSKÝ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Lenka\AppData\Local\Microsoft\Windows\Temporary Internet Files\Content.IE5\32PJ6VWU\MC9004135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6408" y="1844824"/>
            <a:ext cx="2571184" cy="346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569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82096"/>
            <a:ext cx="80648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PEJSEK S KOČIČKOU CHTĚLI MÍT DORT …………..DOBRÝ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259632" y="3929983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STOKRÁT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3929983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DESETKRÁT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Lenka\AppData\Local\Microsoft\Windows\Temporary Internet Files\Content.IE5\5HVCSY0H\MC900411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348880"/>
            <a:ext cx="1905000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569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82096"/>
            <a:ext cx="8280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PEJSEK S KOČIČKOU SI OBLÉKLY …….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259632" y="3929983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PLÁŠTĚ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3929983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ZÁSTĚRY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Lenka\AppData\Local\Microsoft\Windows\Temporary Internet Files\Content.IE5\63XHTB3B\MC900352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002758">
            <a:off x="4213854" y="1844824"/>
            <a:ext cx="1775988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Lenka\AppData\Local\Microsoft\Windows\Temporary Internet Files\Content.IE5\ZCXTZ92K\MC9003052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1456" y="1628800"/>
            <a:ext cx="104150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enka\AppData\Local\Microsoft\Windows\Temporary Internet Files\Content.IE5\ZCXTZ92K\MC9003052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88840"/>
            <a:ext cx="104150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enka\AppData\Local\Microsoft\Windows\Temporary Internet Files\Content.IE5\63XHTB3B\MC900352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13234">
            <a:off x="5921390" y="1662643"/>
            <a:ext cx="1775988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465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496" y="582096"/>
            <a:ext cx="907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PEJSEK S KOČIČKOU SI NEJDŘÍVE VZALI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755576" y="3929983"/>
            <a:ext cx="3096344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MOUKU, MLÍČKO A VAJÍČKO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3929983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hlinkClick r:id="rId3" action="ppaction://hlinksldjump"/>
              </a:rPr>
              <a:t>MOUKU, </a:t>
            </a:r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SMETANU </a:t>
            </a:r>
            <a:r>
              <a:rPr lang="cs-CZ" sz="3200" dirty="0">
                <a:solidFill>
                  <a:schemeClr val="tx1"/>
                </a:solidFill>
                <a:hlinkClick r:id="rId3" action="ppaction://hlinksldjump"/>
              </a:rPr>
              <a:t>A VAJÍČKO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Lenka\AppData\Local\Microsoft\Windows\Temporary Internet Files\Content.IE5\FV9LY7R9\MC9004119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6643" y="1731161"/>
            <a:ext cx="2101910" cy="199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Lenka\AppData\Local\Microsoft\Windows\Temporary Internet Files\Content.IE5\H5FLVID2\MC9000386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9667" y="1628800"/>
            <a:ext cx="1104595" cy="15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Lenka\AppData\Local\Microsoft\Windows\Temporary Internet Files\Content.IE5\5HVCSY0H\MC90044177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3686" y="118678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Lenka\AppData\Local\Microsoft\Windows\Temporary Internet Files\Content.IE5\H5FLVID2\MC9003000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76611"/>
            <a:ext cx="1621231" cy="179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6871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1412776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KOČIČKA CHTĚLA DORT……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SLANÝ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SLADKÝ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Users\Lenka\AppData\Local\Microsoft\Windows\Temporary Internet Files\Content.IE5\5HVCSY0H\MC9003893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476" y="3068960"/>
            <a:ext cx="1368615" cy="145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Lenka\AppData\Local\Microsoft\Windows\Temporary Internet Files\Content.IE5\FV9LY7R9\MC90030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68960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2375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1412776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PEJSEK CHTĚL DORT……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SLANÝ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SLADKÝ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Users\Lenka\AppData\Local\Microsoft\Windows\Temporary Internet Files\Content.IE5\5HVCSY0H\MC9003893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476" y="3068960"/>
            <a:ext cx="1368615" cy="145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Lenka\AppData\Local\Microsoft\Windows\Temporary Internet Files\Content.IE5\FV9LY7R9\MC90030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68960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0116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KOČIČKA PŘIDALA DO DORTU  ŠPEKOVÉ…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KŮŽE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KOUSKY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9219" name="Picture 3" descr="C:\Users\Lenka\AppData\Local\Microsoft\Windows\Temporary Internet Files\Content.IE5\FCGESW12\MC900215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80928"/>
            <a:ext cx="1625097" cy="239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3608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PEJSEK PŘIDAL DO DORTU  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CIBULI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ČESNEK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43" name="Picture 3" descr="C:\Users\Lenka\AppData\Local\Microsoft\Windows\Temporary Internet Files\Content.IE5\XRJS6H6Y\MC900088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2896"/>
            <a:ext cx="339067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Lenka\AppData\Local\Microsoft\Windows\Temporary Internet Files\Content.IE5\8PLZNXLH\MC9001916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9896" y="2617837"/>
            <a:ext cx="2592288" cy="2218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2370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KOČIČKA PŘIDALA DO DORTU  ………MYŠI.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ČTYŘI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TŘI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1267" name="Picture 3" descr="C:\Users\Lenka\AppData\Local\Microsoft\Windows\Temporary Internet Files\Content.IE5\B0T8KK7H\MC9003296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245525"/>
            <a:ext cx="1818238" cy="60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Lenka\AppData\Local\Microsoft\Windows\Temporary Internet Files\Content.IE5\32PJ6VWU\MC900329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05064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Lenka\AppData\Local\Microsoft\Windows\Temporary Internet Files\Content.IE5\H5FLVID2\MC9003302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7317" y="1996519"/>
            <a:ext cx="1813711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Lenka\AppData\Local\Microsoft\Windows\Temporary Internet Files\Content.IE5\B0T8KK7H\MC9003296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9079" y="2942988"/>
            <a:ext cx="1818238" cy="60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Lenka\AppData\Local\Microsoft\Windows\Temporary Internet Files\Content.IE5\H5FLVID2\MC9003302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19535"/>
            <a:ext cx="1813711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4384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DO DORTU PŘIDALI …..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OCET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OLEJ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2290" name="Picture 2" descr="C:\Users\Lenka\AppData\Local\Microsoft\Windows\Temporary Internet Files\Content.IE5\H5FLVID2\MC9002902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34362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4936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DO DORTU PŘIDALI …..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ZELÍ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KAPUSTU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3316" name="Picture 4" descr="C:\Users\Lenka\AppData\Local\Microsoft\Windows\Temporary Internet Files\Content.IE5\XRJS6H6Y\MC900237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8849" y="2185657"/>
            <a:ext cx="2506301" cy="248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DO DORTU PŘIDALI JEDNU HLAVU Z ….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KAČENY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HUSY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4338" name="Picture 2" descr="C:\Users\Lenka\AppData\Local\Microsoft\Windows\Temporary Internet Files\Content.IE5\5572ZA8N\MC9000306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1753" y="2060848"/>
            <a:ext cx="1800200" cy="2742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Lenka\AppData\Local\Microsoft\Windows\Temporary Internet Files\Content.IE5\2ECJYN9D\MC9001007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08920"/>
            <a:ext cx="2104479" cy="219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420018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DORT BYL VELKÝ JAKO KOLO…..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MLÝNSKÉ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U VOZU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5362" name="Picture 2" descr="C:\Users\Lenka\AppData\Local\Microsoft\Windows\Temporary Internet Files\Content.IE5\5572ZA8N\MC900014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73016"/>
            <a:ext cx="2293315" cy="114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Lenka\AppData\Local\Microsoft\Windows\Temporary Internet Files\Content.IE5\5HVCSY0H\MC9002873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79128"/>
            <a:ext cx="2024958" cy="2992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ČMOUDILO TO, JAKO KDYBY STARÉ…. PÁLILY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HADRY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KOSTI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6386" name="Picture 2" descr="C:\Users\Lenka\AppData\Local\Microsoft\Windows\Temporary Internet Files\Content.IE5\ZCXTZ92K\MC900156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780928"/>
            <a:ext cx="1213409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Lenka\AppData\Local\Microsoft\Windows\Temporary Internet Files\Content.IE5\CZHUZI7Y\MC9002954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7495" y="2584210"/>
            <a:ext cx="2276549" cy="2044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DORT DALI VYCHLADIT…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NA OKNO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PŘED DVEŘE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7414" name="Picture 6" descr="C:\Users\Lenka\AppData\Local\Microsoft\Windows\Temporary Internet Files\Content.IE5\5HVCSY0H\MC900232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26554"/>
            <a:ext cx="2640188" cy="231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417" name="Picture 9" descr="C:\Users\Lenka\AppData\Local\Microsoft\Windows\Temporary Internet Files\Content.IE5\CZHUZI7Y\MC9000239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7677" y="2126554"/>
            <a:ext cx="2221154" cy="288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DĚTI SI HRÁLY S ……..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MÍČEM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KULIČKAMI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8434" name="Picture 2" descr="C:\Users\Lenka\AppData\Local\Microsoft\Windows\Temporary Internet Files\Content.IE5\32PJ6VWU\MC9002320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4336" y="3365658"/>
            <a:ext cx="1991762" cy="142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C:\Users\Lenka\AppData\Local\Microsoft\Windows\Temporary Internet Files\Content.IE5\V0LQUMI0\MC9003553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027251"/>
            <a:ext cx="179679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ZLÝ PES VYPIL CELOU …… VODY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971600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KONEV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MÍSU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9459" name="Picture 3" descr="C:\Users\Lenka\AppData\Local\Microsoft\Windows\Temporary Internet Files\Content.IE5\CZHUZI7Y\MC900350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6654" y="2355562"/>
            <a:ext cx="2304256" cy="234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64" name="Picture 8" descr="C:\Users\Lenka\AppData\Local\Microsoft\Windows\Temporary Internet Files\Content.IE5\5572ZA8N\MC9003256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0473" y="2240954"/>
            <a:ext cx="300265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2556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DĚTI DALY KOČIČCE A PEJSKOVI OD…..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VEČEŘE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OBĚDA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484" name="Picture 4" descr="C:\Users\Lenka\AppData\Local\Microsoft\Windows\Temporary Internet Files\Content.IE5\H5FLVID2\MC9002376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50846"/>
            <a:ext cx="2314239" cy="308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PEJSEK S KOČIČKOU ŠLI PO JÍDLE……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929291" y="5013176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HRÁT SI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SPÁT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1506" name="Picture 2" descr="C:\Users\Lenka\AppData\Local\Microsoft\Windows\Temporary Internet Files\Content.IE5\5HVCSY0H\MC9002322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6653" y="3068960"/>
            <a:ext cx="1625677" cy="176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507" name="Picture 3" descr="C:\Users\Lenka\AppData\Local\Microsoft\Windows\Temporary Internet Files\Content.IE5\5572ZA8N\MC9001007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5741" y="2679798"/>
            <a:ext cx="2093569" cy="21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ZLÝ PES NAŘÍKAL V HOUŠTÍ …..DNÍ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SEDM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ČTRNÁCT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2531" name="Picture 3" descr="C:\Users\Lenka\AppData\Local\Microsoft\Windows\Temporary Internet Files\Content.IE5\63XHTB3B\MC900088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08920"/>
            <a:ext cx="2391644" cy="248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MAMINKA DALA PEJSKOVI A KOČIČCE KOUSEK 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KOLÁČE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DORTU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enka\AppData\Local\Microsoft\Windows\Temporary Internet Files\Content.IE5\H5FLVID2\MC900200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61609"/>
            <a:ext cx="2618269" cy="245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8728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8426" y="639237"/>
            <a:ext cx="77768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LIŠKOVÁ, Marie. Hudební výchova: pro 1. ročník základní školy. Praha: SPN, 2005. </a:t>
            </a:r>
          </a:p>
          <a:p>
            <a:r>
              <a:rPr lang="cs-CZ" dirty="0"/>
              <a:t>ISBN 80-7235-294-6.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792</TotalTime>
  <Words>308</Words>
  <Application>Microsoft Office PowerPoint</Application>
  <PresentationFormat>Předvádění na obrazovce (4:3)</PresentationFormat>
  <Paragraphs>123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92</cp:revision>
  <dcterms:created xsi:type="dcterms:W3CDTF">2012-03-09T21:22:25Z</dcterms:created>
  <dcterms:modified xsi:type="dcterms:W3CDTF">2013-05-20T19:29:54Z</dcterms:modified>
</cp:coreProperties>
</file>