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71" r:id="rId2"/>
    <p:sldId id="270" r:id="rId3"/>
    <p:sldId id="302" r:id="rId4"/>
    <p:sldId id="301" r:id="rId5"/>
    <p:sldId id="304" r:id="rId6"/>
    <p:sldId id="303" r:id="rId7"/>
    <p:sldId id="306" r:id="rId8"/>
    <p:sldId id="305" r:id="rId9"/>
    <p:sldId id="307" r:id="rId10"/>
    <p:sldId id="308" r:id="rId11"/>
    <p:sldId id="311" r:id="rId12"/>
    <p:sldId id="310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orway_Spruce_cone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1824892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Paleček a jeho kamarádi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Františka Hrubína Paleček a jeho kamarádi.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FV9LY7R9\MC900280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75923"/>
            <a:ext cx="707186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589817" y="116632"/>
            <a:ext cx="180020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PALEC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431268" y="1052155"/>
            <a:ext cx="213262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UKAZOVÁČEK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3936724" y="1043827"/>
            <a:ext cx="252028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PROSTŘEDNÍČEK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5731668" y="83491"/>
            <a:ext cx="2149896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PRSTENÍČEK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7092280" y="1039577"/>
            <a:ext cx="180020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88906" y="634678"/>
            <a:ext cx="3466728" cy="2740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600" dirty="0" smtClean="0"/>
              <a:t>Přiřaď názvy jednotlivých prstů: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501525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FV9LY7R9\MC900280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75923"/>
            <a:ext cx="707186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275856" y="1593089"/>
            <a:ext cx="180020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PALEC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67544" y="2780928"/>
            <a:ext cx="213262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UKAZOVÁČEK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45912" y="3648131"/>
            <a:ext cx="252028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PROSTŘEDNÍČEK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433906" y="4416280"/>
            <a:ext cx="2149896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PRSTENÍČEK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1295636" y="5301208"/>
            <a:ext cx="1800200" cy="79208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51520" y="238634"/>
            <a:ext cx="941276" cy="2740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600" smtClean="0"/>
              <a:t>Řešení: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498088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XRJS6H6Y\MC900297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8640"/>
            <a:ext cx="8647857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3334340"/>
            <a:ext cx="51845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 </a:t>
            </a:r>
            <a:r>
              <a:rPr lang="cs-CZ" sz="3200" dirty="0" err="1" smtClean="0"/>
              <a:t>l_s</a:t>
            </a:r>
            <a:r>
              <a:rPr lang="cs-CZ" sz="3200" dirty="0" smtClean="0"/>
              <a:t>_  </a:t>
            </a:r>
            <a:r>
              <a:rPr lang="cs-CZ" sz="3200" dirty="0" err="1" smtClean="0"/>
              <a:t>b_m</a:t>
            </a:r>
            <a:r>
              <a:rPr lang="cs-CZ" sz="3200" dirty="0" smtClean="0"/>
              <a:t>, </a:t>
            </a:r>
            <a:r>
              <a:rPr lang="cs-CZ" sz="3200" dirty="0" err="1" smtClean="0"/>
              <a:t>b_m</a:t>
            </a:r>
            <a:r>
              <a:rPr lang="cs-CZ" sz="3200" dirty="0" smtClean="0"/>
              <a:t>, </a:t>
            </a:r>
            <a:r>
              <a:rPr lang="cs-CZ" sz="3200" dirty="0" err="1" smtClean="0"/>
              <a:t>b_m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Š_šk</a:t>
            </a:r>
            <a:r>
              <a:rPr lang="cs-CZ" sz="3200" dirty="0" smtClean="0"/>
              <a:t>_  </a:t>
            </a:r>
            <a:r>
              <a:rPr lang="cs-CZ" sz="3200" dirty="0" err="1" smtClean="0"/>
              <a:t>j_k</a:t>
            </a:r>
            <a:r>
              <a:rPr lang="cs-CZ" sz="3200" dirty="0" smtClean="0"/>
              <a:t>_  </a:t>
            </a:r>
            <a:r>
              <a:rPr lang="cs-CZ" sz="3200" dirty="0" err="1" smtClean="0"/>
              <a:t>d_m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Z_  n_  </a:t>
            </a:r>
            <a:r>
              <a:rPr lang="cs-CZ" sz="3200" dirty="0" err="1" smtClean="0"/>
              <a:t>dr_h</a:t>
            </a:r>
            <a:r>
              <a:rPr lang="cs-CZ" sz="3200" dirty="0" smtClean="0"/>
              <a:t>_, p_  n_  </a:t>
            </a:r>
            <a:r>
              <a:rPr lang="cs-CZ" sz="3200" dirty="0" err="1" smtClean="0"/>
              <a:t>tř_t</a:t>
            </a:r>
            <a:r>
              <a:rPr lang="cs-CZ" sz="3200" dirty="0" smtClean="0"/>
              <a:t>_</a:t>
            </a:r>
            <a:endParaRPr lang="cs-CZ" sz="3200" dirty="0"/>
          </a:p>
          <a:p>
            <a:r>
              <a:rPr lang="cs-CZ" sz="3200" dirty="0" smtClean="0"/>
              <a:t>Z  </a:t>
            </a:r>
            <a:r>
              <a:rPr lang="cs-CZ" sz="3200" dirty="0" err="1" smtClean="0"/>
              <a:t>v_s_k_h</a:t>
            </a:r>
            <a:r>
              <a:rPr lang="cs-CZ" sz="3200" dirty="0" smtClean="0"/>
              <a:t>_  smrk_  </a:t>
            </a:r>
            <a:r>
              <a:rPr lang="cs-CZ" sz="3200" dirty="0" err="1" smtClean="0"/>
              <a:t>l_t</a:t>
            </a:r>
            <a:r>
              <a:rPr lang="cs-CZ" sz="3200" dirty="0" smtClean="0"/>
              <a:t>_.</a:t>
            </a:r>
          </a:p>
          <a:p>
            <a:r>
              <a:rPr lang="cs-CZ" sz="3200" dirty="0" err="1" smtClean="0"/>
              <a:t>P_l_č_k</a:t>
            </a:r>
            <a:r>
              <a:rPr lang="cs-CZ" sz="3200" dirty="0" smtClean="0"/>
              <a:t>  j_  </a:t>
            </a:r>
            <a:r>
              <a:rPr lang="cs-CZ" sz="3200" dirty="0" err="1" smtClean="0"/>
              <a:t>d_vn</a:t>
            </a:r>
            <a:r>
              <a:rPr lang="cs-CZ" sz="3200" dirty="0" smtClean="0"/>
              <a:t>_  v  </a:t>
            </a:r>
            <a:r>
              <a:rPr lang="cs-CZ" sz="3200" dirty="0" err="1" smtClean="0"/>
              <a:t>l_s</a:t>
            </a:r>
            <a:r>
              <a:rPr lang="cs-CZ" sz="3200" dirty="0" smtClean="0"/>
              <a:t>_, </a:t>
            </a:r>
          </a:p>
          <a:p>
            <a:r>
              <a:rPr lang="cs-CZ" sz="3200" dirty="0" err="1" smtClean="0"/>
              <a:t>S_m</a:t>
            </a:r>
            <a:r>
              <a:rPr lang="cs-CZ" sz="3200" dirty="0" smtClean="0"/>
              <a:t>  </a:t>
            </a:r>
            <a:r>
              <a:rPr lang="cs-CZ" sz="3200" dirty="0" err="1" smtClean="0"/>
              <a:t>vš_k</a:t>
            </a:r>
            <a:r>
              <a:rPr lang="cs-CZ" sz="3200" dirty="0" smtClean="0"/>
              <a:t>  </a:t>
            </a:r>
            <a:r>
              <a:rPr lang="cs-CZ" sz="3200" dirty="0" err="1" smtClean="0"/>
              <a:t>š_šk</a:t>
            </a:r>
            <a:r>
              <a:rPr lang="cs-CZ" sz="3200" dirty="0" smtClean="0"/>
              <a:t>_  n_ _</a:t>
            </a:r>
            <a:r>
              <a:rPr lang="cs-CZ" sz="3200" dirty="0" err="1" smtClean="0"/>
              <a:t>n_s</a:t>
            </a:r>
            <a:r>
              <a:rPr lang="cs-CZ" sz="3200" dirty="0" smtClean="0"/>
              <a:t>_.</a:t>
            </a:r>
            <a:endParaRPr lang="cs-CZ" sz="3200" dirty="0"/>
          </a:p>
        </p:txBody>
      </p:sp>
      <p:pic>
        <p:nvPicPr>
          <p:cNvPr id="2051" name="Picture 3" descr="C:\Users\Lenka\AppData\Local\Microsoft\Windows\Temporary Internet Files\Content.IE5\H5FLVID2\MC900037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7807"/>
            <a:ext cx="2300809" cy="295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8187" y="188010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samohlásky: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4771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XRJS6H6Y\MC900297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8640"/>
            <a:ext cx="8647857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3334340"/>
            <a:ext cx="45365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l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s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b</a:t>
            </a:r>
            <a:r>
              <a:rPr lang="cs-CZ" sz="3200" dirty="0" smtClean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m, b</a:t>
            </a:r>
            <a:r>
              <a:rPr lang="cs-CZ" sz="3200" dirty="0" smtClean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m, b</a:t>
            </a:r>
            <a:r>
              <a:rPr lang="cs-CZ" sz="3200" dirty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m,</a:t>
            </a:r>
          </a:p>
          <a:p>
            <a:r>
              <a:rPr lang="cs-CZ" sz="3200" dirty="0" smtClean="0"/>
              <a:t>Š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šk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j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k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 d</a:t>
            </a:r>
            <a:r>
              <a:rPr lang="cs-CZ" sz="3200" dirty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m,</a:t>
            </a:r>
          </a:p>
          <a:p>
            <a:r>
              <a:rPr lang="cs-CZ" sz="3200" dirty="0" smtClean="0"/>
              <a:t>Z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n</a:t>
            </a:r>
            <a:r>
              <a:rPr lang="cs-CZ" sz="3200" dirty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dr</a:t>
            </a:r>
            <a:r>
              <a:rPr lang="cs-CZ" sz="3200" dirty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h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, p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 n</a:t>
            </a:r>
            <a:r>
              <a:rPr lang="cs-CZ" sz="3200" dirty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</a:t>
            </a:r>
            <a:r>
              <a:rPr lang="cs-CZ" sz="3200" dirty="0"/>
              <a:t>tř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/>
              <a:t>t</a:t>
            </a:r>
            <a:r>
              <a:rPr lang="cs-CZ" sz="3200" dirty="0">
                <a:solidFill>
                  <a:srgbClr val="FF0000"/>
                </a:solidFill>
              </a:rPr>
              <a:t>í</a:t>
            </a:r>
          </a:p>
          <a:p>
            <a:r>
              <a:rPr lang="cs-CZ" sz="3200" dirty="0" smtClean="0"/>
              <a:t>Z  v</a:t>
            </a:r>
            <a:r>
              <a:rPr lang="cs-CZ" sz="3200" dirty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s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k</a:t>
            </a:r>
            <a:r>
              <a:rPr lang="cs-CZ" sz="3200" dirty="0">
                <a:solidFill>
                  <a:srgbClr val="FF0000"/>
                </a:solidFill>
              </a:rPr>
              <a:t>é</a:t>
            </a:r>
            <a:r>
              <a:rPr lang="cs-CZ" sz="3200" dirty="0" smtClean="0"/>
              <a:t>h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 smrk</a:t>
            </a:r>
            <a:r>
              <a:rPr lang="cs-CZ" sz="3200" dirty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 l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t</a:t>
            </a:r>
            <a:r>
              <a:rPr lang="cs-CZ" sz="3200" dirty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P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l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č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k j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d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vn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 v l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s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s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m vš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k š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šk</a:t>
            </a:r>
            <a:r>
              <a:rPr lang="cs-CZ" sz="3200" dirty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 n</a:t>
            </a:r>
            <a:r>
              <a:rPr lang="cs-CZ" sz="3200" dirty="0">
                <a:solidFill>
                  <a:srgbClr val="FF0000"/>
                </a:solidFill>
              </a:rPr>
              <a:t>eu</a:t>
            </a:r>
            <a:r>
              <a:rPr lang="cs-CZ" sz="3200" dirty="0" smtClean="0"/>
              <a:t>n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s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1" name="Picture 3" descr="C:\Users\Lenka\AppData\Local\Microsoft\Windows\Temporary Internet Files\Content.IE5\H5FLVID2\MC900037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7807"/>
            <a:ext cx="2300809" cy="295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425" y="332656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1148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\AppData\Local\Microsoft\Windows\Temporary Internet Files\Content.IE5\SGGKC8OC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6127"/>
            <a:ext cx="2304256" cy="345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5HVCSY0H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47247"/>
            <a:ext cx="2304256" cy="288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18667" y="226127"/>
            <a:ext cx="2029797" cy="32476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18665" y="3663773"/>
            <a:ext cx="2029797" cy="310165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19872" y="226127"/>
            <a:ext cx="2959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názvy stromů k šiškám:</a:t>
            </a:r>
            <a:endParaRPr lang="cs-CZ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3701325" y="3933056"/>
            <a:ext cx="188536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BOROVICE</a:t>
            </a:r>
            <a:endParaRPr lang="cs-CZ" sz="2800" dirty="0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3827955" y="2945584"/>
            <a:ext cx="158417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SMRK</a:t>
            </a:r>
            <a:endParaRPr lang="cs-CZ" sz="2800" dirty="0"/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3870682" y="4797152"/>
            <a:ext cx="158417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JEDLE</a:t>
            </a:r>
            <a:endParaRPr lang="cs-CZ" sz="2800" dirty="0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851920" y="2046288"/>
            <a:ext cx="158417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MODŘÍN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78276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\AppData\Local\Microsoft\Windows\Temporary Internet Files\Content.IE5\SGGKC8OC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6127"/>
            <a:ext cx="2304256" cy="345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5HVCSY0H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47247"/>
            <a:ext cx="2304256" cy="288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18667" y="226127"/>
            <a:ext cx="2029797" cy="32476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18665" y="3663773"/>
            <a:ext cx="2029797" cy="310165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11663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470610" y="4499660"/>
            <a:ext cx="188536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BOROVICE</a:t>
            </a:r>
            <a:endParaRPr lang="cs-CZ" sz="2800" dirty="0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5480909" y="1331348"/>
            <a:ext cx="158417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SMRK</a:t>
            </a:r>
            <a:endParaRPr lang="cs-CZ" sz="2800" dirty="0"/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5436096" y="5877272"/>
            <a:ext cx="158417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JEDLE</a:t>
            </a:r>
            <a:endParaRPr lang="cs-CZ" sz="2800" dirty="0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2507407" y="404664"/>
            <a:ext cx="1584176" cy="714940"/>
          </a:xfrm>
          <a:prstGeom prst="round2Diag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MODŘÍN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05589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Users\Lenka\AppData\Local\Microsoft\Windows\Temporary Internet Files\Content.IE5\FCGESW12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930879" y="1412776"/>
            <a:ext cx="1692699" cy="2256932"/>
            <a:chOff x="480725" y="548680"/>
            <a:chExt cx="1692699" cy="2256932"/>
          </a:xfrm>
        </p:grpSpPr>
        <p:pic>
          <p:nvPicPr>
            <p:cNvPr id="4101" name="Picture 5" descr="C:\Users\Lenka\AppData\Local\Microsoft\Windows\Temporary Internet Files\Content.IE5\FCGESW12\MP90042235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0725" y="548680"/>
              <a:ext cx="1692699" cy="22569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82722" y="2380238"/>
              <a:ext cx="9825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PALEČEK</a:t>
              </a:r>
              <a:endParaRPr lang="cs-CZ" dirty="0"/>
            </a:p>
          </p:txBody>
        </p:sp>
        <p:cxnSp>
          <p:nvCxnSpPr>
            <p:cNvPr id="4" name="Zakřivená spojnice 3"/>
            <p:cNvCxnSpPr>
              <a:stCxn id="2" idx="3"/>
            </p:cNvCxnSpPr>
            <p:nvPr/>
          </p:nvCxnSpPr>
          <p:spPr>
            <a:xfrm flipV="1">
              <a:off x="1765235" y="1772816"/>
              <a:ext cx="12700" cy="792088"/>
            </a:xfrm>
            <a:prstGeom prst="curvedConnector4">
              <a:avLst>
                <a:gd name="adj1" fmla="val 1564488"/>
                <a:gd name="adj2" fmla="val 59499"/>
              </a:avLst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3419872" y="897567"/>
            <a:ext cx="2132856" cy="2128251"/>
            <a:chOff x="2339752" y="4674404"/>
            <a:chExt cx="2132856" cy="2128251"/>
          </a:xfrm>
        </p:grpSpPr>
        <p:pic>
          <p:nvPicPr>
            <p:cNvPr id="4098" name="Picture 2" descr="C:\Users\Lenka\AppData\Local\Microsoft\Windows\Temporary Internet Files\Content.IE5\FCGESW12\MP90042270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4741807"/>
              <a:ext cx="2060848" cy="2060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339752" y="4674404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UKAZOVÁČEK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23425" y="847744"/>
            <a:ext cx="1800200" cy="2174723"/>
            <a:chOff x="5581668" y="4439915"/>
            <a:chExt cx="1800200" cy="2174723"/>
          </a:xfrm>
        </p:grpSpPr>
        <p:pic>
          <p:nvPicPr>
            <p:cNvPr id="4102" name="Picture 6" descr="C:\Users\Lenka\AppData\Local\Microsoft\Windows\Temporary Internet Files\Content.IE5\SGGKC8OC\MP900422840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2091" y="4439915"/>
              <a:ext cx="1739354" cy="21747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5581668" y="4489738"/>
              <a:ext cx="1800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PROSTŘEDNÍČEK</a:t>
              </a:r>
              <a:endParaRPr lang="cs-CZ" dirty="0"/>
            </a:p>
          </p:txBody>
        </p:sp>
        <p:cxnSp>
          <p:nvCxnSpPr>
            <p:cNvPr id="12" name="Zakřivená spojnice 11"/>
            <p:cNvCxnSpPr/>
            <p:nvPr/>
          </p:nvCxnSpPr>
          <p:spPr>
            <a:xfrm rot="10800000" flipV="1">
              <a:off x="6228184" y="4859070"/>
              <a:ext cx="936104" cy="154106"/>
            </a:xfrm>
            <a:prstGeom prst="curvedConnector3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5220072" y="1995394"/>
            <a:ext cx="1584176" cy="1770920"/>
            <a:chOff x="4499992" y="821052"/>
            <a:chExt cx="2520280" cy="2780928"/>
          </a:xfrm>
        </p:grpSpPr>
        <p:pic>
          <p:nvPicPr>
            <p:cNvPr id="4099" name="Picture 3" descr="C:\Users\Lenka\AppData\Local\Microsoft\Windows\Temporary Internet Files\Content.IE5\5HVCSY0H\MP900406476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9992" y="821052"/>
              <a:ext cx="2224199" cy="2780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5292082" y="2600568"/>
              <a:ext cx="1728190" cy="5799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MALÍČEK</a:t>
              </a:r>
              <a:endParaRPr lang="cs-CZ" dirty="0"/>
            </a:p>
          </p:txBody>
        </p:sp>
        <p:cxnSp>
          <p:nvCxnSpPr>
            <p:cNvPr id="15" name="Zakřivená spojnice 14"/>
            <p:cNvCxnSpPr>
              <a:stCxn id="22" idx="2"/>
            </p:cNvCxnSpPr>
            <p:nvPr/>
          </p:nvCxnSpPr>
          <p:spPr>
            <a:xfrm rot="5400000" flipH="1">
              <a:off x="5668339" y="2692703"/>
              <a:ext cx="111581" cy="864096"/>
            </a:xfrm>
            <a:prstGeom prst="curvedConnector4">
              <a:avLst>
                <a:gd name="adj1" fmla="val -321718"/>
                <a:gd name="adj2" fmla="val -142088"/>
              </a:avLst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6444208" y="964970"/>
            <a:ext cx="1698017" cy="1130243"/>
            <a:chOff x="1189559" y="1831060"/>
            <a:chExt cx="1698017" cy="1130243"/>
          </a:xfrm>
        </p:grpSpPr>
        <p:pic>
          <p:nvPicPr>
            <p:cNvPr id="4112" name="Picture 16" descr="C:\Users\Lenka\AppData\Local\Microsoft\Windows\Temporary Internet Files\Content.IE5\5572ZA8N\MP900409769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9559" y="1831060"/>
              <a:ext cx="1698017" cy="11302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282483" y="1831060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PRSTENÍČEK</a:t>
              </a:r>
              <a:endParaRPr lang="cs-CZ" dirty="0"/>
            </a:p>
          </p:txBody>
        </p:sp>
        <p:cxnSp>
          <p:nvCxnSpPr>
            <p:cNvPr id="20" name="Zakřivená spojnice 19"/>
            <p:cNvCxnSpPr>
              <a:stCxn id="21" idx="2"/>
            </p:cNvCxnSpPr>
            <p:nvPr/>
          </p:nvCxnSpPr>
          <p:spPr>
            <a:xfrm rot="16200000" flipH="1">
              <a:off x="2186923" y="2052035"/>
              <a:ext cx="76480" cy="373193"/>
            </a:xfrm>
            <a:prstGeom prst="curvedConnector2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198492" y="157468"/>
            <a:ext cx="6850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Seřaď jednotlivé názvy prstů v pořadí, v jakém přicházely prsty k šišce: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6359331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4867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Users\Lenka\AppData\Local\Microsoft\Windows\Temporary Internet Files\Content.IE5\FCGESW12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7892" y="4008456"/>
            <a:ext cx="1692699" cy="2256932"/>
            <a:chOff x="480725" y="548680"/>
            <a:chExt cx="1692699" cy="2256932"/>
          </a:xfrm>
        </p:grpSpPr>
        <p:pic>
          <p:nvPicPr>
            <p:cNvPr id="4101" name="Picture 5" descr="C:\Users\Lenka\AppData\Local\Microsoft\Windows\Temporary Internet Files\Content.IE5\FCGESW12\MP90042235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0725" y="548680"/>
              <a:ext cx="1692699" cy="22569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82722" y="2380238"/>
              <a:ext cx="9825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PALEČEK</a:t>
              </a:r>
              <a:endParaRPr lang="cs-CZ" dirty="0"/>
            </a:p>
          </p:txBody>
        </p:sp>
        <p:cxnSp>
          <p:nvCxnSpPr>
            <p:cNvPr id="4" name="Zakřivená spojnice 3"/>
            <p:cNvCxnSpPr>
              <a:stCxn id="2" idx="3"/>
            </p:cNvCxnSpPr>
            <p:nvPr/>
          </p:nvCxnSpPr>
          <p:spPr>
            <a:xfrm flipV="1">
              <a:off x="1765235" y="1772816"/>
              <a:ext cx="12700" cy="792088"/>
            </a:xfrm>
            <a:prstGeom prst="curvedConnector4">
              <a:avLst>
                <a:gd name="adj1" fmla="val 1564488"/>
                <a:gd name="adj2" fmla="val 59499"/>
              </a:avLst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1763688" y="4120441"/>
            <a:ext cx="2132856" cy="2128251"/>
            <a:chOff x="2339752" y="4674404"/>
            <a:chExt cx="2132856" cy="2128251"/>
          </a:xfrm>
        </p:grpSpPr>
        <p:pic>
          <p:nvPicPr>
            <p:cNvPr id="4098" name="Picture 2" descr="C:\Users\Lenka\AppData\Local\Microsoft\Windows\Temporary Internet Files\Content.IE5\FCGESW12\MP90042270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4741807"/>
              <a:ext cx="2060848" cy="2060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339752" y="4674404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UKAZOVÁČEK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95936" y="4015363"/>
            <a:ext cx="1800200" cy="2174723"/>
            <a:chOff x="5581668" y="4439915"/>
            <a:chExt cx="1800200" cy="2174723"/>
          </a:xfrm>
        </p:grpSpPr>
        <p:pic>
          <p:nvPicPr>
            <p:cNvPr id="4102" name="Picture 6" descr="C:\Users\Lenka\AppData\Local\Microsoft\Windows\Temporary Internet Files\Content.IE5\SGGKC8OC\MP900422840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2091" y="4439915"/>
              <a:ext cx="1739354" cy="21747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5581668" y="4489738"/>
              <a:ext cx="1800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PROSTŘEDNÍČEK</a:t>
              </a:r>
              <a:endParaRPr lang="cs-CZ" dirty="0"/>
            </a:p>
          </p:txBody>
        </p:sp>
        <p:cxnSp>
          <p:nvCxnSpPr>
            <p:cNvPr id="12" name="Zakřivená spojnice 11"/>
            <p:cNvCxnSpPr/>
            <p:nvPr/>
          </p:nvCxnSpPr>
          <p:spPr>
            <a:xfrm rot="10800000" flipV="1">
              <a:off x="6228184" y="4859070"/>
              <a:ext cx="936104" cy="154106"/>
            </a:xfrm>
            <a:prstGeom prst="curvedConnector3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7575892" y="4253760"/>
            <a:ext cx="1584176" cy="1770920"/>
            <a:chOff x="4499992" y="821052"/>
            <a:chExt cx="2520280" cy="2780928"/>
          </a:xfrm>
        </p:grpSpPr>
        <p:pic>
          <p:nvPicPr>
            <p:cNvPr id="4099" name="Picture 3" descr="C:\Users\Lenka\AppData\Local\Microsoft\Windows\Temporary Internet Files\Content.IE5\5HVCSY0H\MP900406476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9992" y="821052"/>
              <a:ext cx="2224199" cy="2780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5292082" y="2600568"/>
              <a:ext cx="1728190" cy="5799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MALÍČEK</a:t>
              </a:r>
              <a:endParaRPr lang="cs-CZ" dirty="0"/>
            </a:p>
          </p:txBody>
        </p:sp>
        <p:cxnSp>
          <p:nvCxnSpPr>
            <p:cNvPr id="15" name="Zakřivená spojnice 14"/>
            <p:cNvCxnSpPr>
              <a:stCxn id="22" idx="2"/>
            </p:cNvCxnSpPr>
            <p:nvPr/>
          </p:nvCxnSpPr>
          <p:spPr>
            <a:xfrm rot="5400000" flipH="1">
              <a:off x="5668339" y="2692703"/>
              <a:ext cx="111581" cy="864096"/>
            </a:xfrm>
            <a:prstGeom prst="curvedConnector4">
              <a:avLst>
                <a:gd name="adj1" fmla="val -321718"/>
                <a:gd name="adj2" fmla="val -142088"/>
              </a:avLst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5826463" y="4998923"/>
            <a:ext cx="1698017" cy="1130243"/>
            <a:chOff x="1189559" y="1831060"/>
            <a:chExt cx="1698017" cy="1130243"/>
          </a:xfrm>
        </p:grpSpPr>
        <p:pic>
          <p:nvPicPr>
            <p:cNvPr id="4112" name="Picture 16" descr="C:\Users\Lenka\AppData\Local\Microsoft\Windows\Temporary Internet Files\Content.IE5\5572ZA8N\MP900409769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9559" y="1831060"/>
              <a:ext cx="1698017" cy="11302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282483" y="1831060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PRSTENÍČEK</a:t>
              </a:r>
              <a:endParaRPr lang="cs-CZ" dirty="0"/>
            </a:p>
          </p:txBody>
        </p:sp>
        <p:cxnSp>
          <p:nvCxnSpPr>
            <p:cNvPr id="20" name="Zakřivená spojnice 19"/>
            <p:cNvCxnSpPr>
              <a:stCxn id="21" idx="2"/>
            </p:cNvCxnSpPr>
            <p:nvPr/>
          </p:nvCxnSpPr>
          <p:spPr>
            <a:xfrm rot="16200000" flipH="1">
              <a:off x="2186923" y="2052035"/>
              <a:ext cx="76480" cy="373193"/>
            </a:xfrm>
            <a:prstGeom prst="curvedConnector2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198493" y="157468"/>
            <a:ext cx="1331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99897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Users\Lenka\AppData\Local\Microsoft\Windows\Temporary Internet Files\Content.IE5\FCGESW12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98493" y="157468"/>
            <a:ext cx="1331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7222" y="1556792"/>
            <a:ext cx="59223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chtěl koblížky?</a:t>
            </a:r>
          </a:p>
          <a:p>
            <a:endParaRPr lang="cs-CZ" sz="3600" dirty="0" smtClean="0"/>
          </a:p>
          <a:p>
            <a:r>
              <a:rPr lang="cs-CZ" sz="3600" dirty="0" smtClean="0"/>
              <a:t>Kdo je školáček?</a:t>
            </a:r>
          </a:p>
          <a:p>
            <a:endParaRPr lang="cs-CZ" sz="3600" dirty="0" smtClean="0"/>
          </a:p>
          <a:p>
            <a:r>
              <a:rPr lang="cs-CZ" sz="3600" dirty="0" smtClean="0"/>
              <a:t>Kdo se nadarmo namáhal?</a:t>
            </a:r>
          </a:p>
          <a:p>
            <a:endParaRPr lang="cs-CZ" sz="3600" dirty="0" smtClean="0"/>
          </a:p>
          <a:p>
            <a:r>
              <a:rPr lang="cs-CZ" sz="3600" dirty="0" smtClean="0"/>
              <a:t>Komu dělala šiška drahoty?</a:t>
            </a:r>
          </a:p>
          <a:p>
            <a:endParaRPr lang="cs-CZ" sz="3600" dirty="0" smtClean="0"/>
          </a:p>
          <a:p>
            <a:r>
              <a:rPr lang="cs-CZ" sz="3600" dirty="0" smtClean="0"/>
              <a:t>Kdo je chytrá hlava?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467544" y="620688"/>
            <a:ext cx="244827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PALEČEK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014463" y="764704"/>
            <a:ext cx="322359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UKAZOVÁČEK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555776" y="130756"/>
            <a:ext cx="3871664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PROSTŘEDNÍČEK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743405" y="74390"/>
            <a:ext cx="343123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PRSTENÍČKOVI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179637" y="764704"/>
            <a:ext cx="244827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MALÍČEK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10460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Users\Lenka\AppData\Local\Microsoft\Windows\Temporary Internet Files\Content.IE5\FCGESW12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98493" y="157468"/>
            <a:ext cx="1331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7222" y="1556792"/>
            <a:ext cx="59223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chtěl koblížky?</a:t>
            </a:r>
          </a:p>
          <a:p>
            <a:endParaRPr lang="cs-CZ" sz="3600" dirty="0" smtClean="0"/>
          </a:p>
          <a:p>
            <a:r>
              <a:rPr lang="cs-CZ" sz="3600" dirty="0" smtClean="0"/>
              <a:t>Kdo je školáček?</a:t>
            </a:r>
          </a:p>
          <a:p>
            <a:endParaRPr lang="cs-CZ" sz="3600" dirty="0" smtClean="0"/>
          </a:p>
          <a:p>
            <a:r>
              <a:rPr lang="cs-CZ" sz="3600" dirty="0" smtClean="0"/>
              <a:t>Kdo se nadarmo namáhal?</a:t>
            </a:r>
          </a:p>
          <a:p>
            <a:endParaRPr lang="cs-CZ" sz="3600" dirty="0" smtClean="0"/>
          </a:p>
          <a:p>
            <a:r>
              <a:rPr lang="cs-CZ" sz="3600" dirty="0" smtClean="0"/>
              <a:t>Komu dělala šiška drahoty?</a:t>
            </a:r>
          </a:p>
          <a:p>
            <a:endParaRPr lang="cs-CZ" sz="3600" dirty="0" smtClean="0"/>
          </a:p>
          <a:p>
            <a:r>
              <a:rPr lang="cs-CZ" sz="3600" dirty="0" smtClean="0"/>
              <a:t>Kdo je chytrá hlava?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3923928" y="1556792"/>
            <a:ext cx="244827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PALEČEK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419872" y="2631337"/>
            <a:ext cx="322359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UKAZOVÁČEK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364088" y="3699904"/>
            <a:ext cx="3871664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PROSTŘEDNÍČEK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364088" y="4869160"/>
            <a:ext cx="343123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PRSTENÍČKOVI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076328" y="5864592"/>
            <a:ext cx="2448272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MALÍČEK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5661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HRUBÍN, František. Dvakrát sedm pohádek. Praha: Albatros, </a:t>
            </a:r>
            <a:r>
              <a:rPr lang="cs-CZ" dirty="0" smtClean="0"/>
              <a:t>2007. </a:t>
            </a:r>
            <a:r>
              <a:rPr lang="cs-CZ" dirty="0"/>
              <a:t>ISBN: </a:t>
            </a:r>
            <a:r>
              <a:rPr lang="cs-CZ" dirty="0" smtClean="0"/>
              <a:t>978-80-00-01879-9</a:t>
            </a:r>
          </a:p>
          <a:p>
            <a:r>
              <a:rPr lang="cs-CZ" dirty="0"/>
              <a:t>&lt;cit. </a:t>
            </a:r>
            <a:r>
              <a:rPr lang="cs-CZ" dirty="0" smtClean="0"/>
              <a:t>2012-11-21&gt;.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commons.wikimedia.org/wiki/File:Norway_Spruce_cone.jpg?uselang=cs</a:t>
            </a:r>
            <a:endParaRPr lang="cs-CZ" dirty="0" smtClean="0"/>
          </a:p>
          <a:p>
            <a:r>
              <a:rPr lang="cs-CZ" dirty="0"/>
              <a:t>http://cs.wikipedia.org/wiki/Soubor:Illustration_Abies_alba0.jpg</a:t>
            </a:r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770</TotalTime>
  <Words>304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88</cp:revision>
  <dcterms:created xsi:type="dcterms:W3CDTF">2012-03-11T19:23:37Z</dcterms:created>
  <dcterms:modified xsi:type="dcterms:W3CDTF">2013-05-20T19:30:54Z</dcterms:modified>
</cp:coreProperties>
</file>