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8"/>
  </p:notesMasterIdLst>
  <p:sldIdLst>
    <p:sldId id="271" r:id="rId2"/>
    <p:sldId id="270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33" r:id="rId26"/>
    <p:sldId id="28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21.xml"/><Relationship Id="rId18" Type="http://schemas.openxmlformats.org/officeDocument/2006/relationships/slide" Target="slide14.xml"/><Relationship Id="rId3" Type="http://schemas.openxmlformats.org/officeDocument/2006/relationships/slide" Target="slide16.xml"/><Relationship Id="rId21" Type="http://schemas.openxmlformats.org/officeDocument/2006/relationships/slide" Target="slide25.xml"/><Relationship Id="rId7" Type="http://schemas.openxmlformats.org/officeDocument/2006/relationships/slide" Target="slide18.xml"/><Relationship Id="rId12" Type="http://schemas.openxmlformats.org/officeDocument/2006/relationships/slide" Target="slide11.xml"/><Relationship Id="rId17" Type="http://schemas.openxmlformats.org/officeDocument/2006/relationships/slide" Target="slide23.xml"/><Relationship Id="rId2" Type="http://schemas.openxmlformats.org/officeDocument/2006/relationships/slide" Target="slide6.xml"/><Relationship Id="rId16" Type="http://schemas.openxmlformats.org/officeDocument/2006/relationships/slide" Target="slide13.xml"/><Relationship Id="rId20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17.xml"/><Relationship Id="rId15" Type="http://schemas.openxmlformats.org/officeDocument/2006/relationships/slide" Target="slide22.xml"/><Relationship Id="rId10" Type="http://schemas.openxmlformats.org/officeDocument/2006/relationships/slide" Target="slide10.xml"/><Relationship Id="rId19" Type="http://schemas.openxmlformats.org/officeDocument/2006/relationships/slide" Target="slide24.xml"/><Relationship Id="rId4" Type="http://schemas.openxmlformats.org/officeDocument/2006/relationships/slide" Target="slide7.xml"/><Relationship Id="rId9" Type="http://schemas.openxmlformats.org/officeDocument/2006/relationships/slide" Target="slide19.xml"/><Relationship Id="rId14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1.wav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310409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 Budulínkovi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O Budulínkovi.</a:t>
            </a:r>
          </a:p>
          <a:p>
            <a:pPr lvl="0"/>
            <a:r>
              <a:rPr lang="cs-CZ" sz="2000" dirty="0" smtClean="0"/>
              <a:t>Žáci si vyberou číslo otázky . Za správnou odpověď získávají bod. 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0954950"/>
              </p:ext>
            </p:extLst>
          </p:nvPr>
        </p:nvGraphicFramePr>
        <p:xfrm>
          <a:off x="1979712" y="548680"/>
          <a:ext cx="5400600" cy="58216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700300"/>
                <a:gridCol w="2700300"/>
              </a:tblGrid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chytrém Budulínkovi</a:t>
                      </a:r>
                    </a:p>
                    <a:p>
                      <a:pPr algn="ctr"/>
                      <a:r>
                        <a:rPr lang="cs-CZ" dirty="0" smtClean="0"/>
                        <a:t>(veršovaná pohádka)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 Budulínkovi </a:t>
                      </a:r>
                    </a:p>
                    <a:p>
                      <a:pPr algn="ctr"/>
                      <a:r>
                        <a:rPr lang="cs-CZ" dirty="0" smtClean="0"/>
                        <a:t>(próza)</a:t>
                      </a:r>
                      <a:endParaRPr lang="cs-CZ" dirty="0"/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2" action="ppaction://hlinksldjump"/>
                        </a:rPr>
                        <a:t>1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3" action="ppaction://hlinksldjump"/>
                        </a:rPr>
                        <a:t>1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4" action="ppaction://hlinksldjump"/>
                        </a:rPr>
                        <a:t>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5" action="ppaction://hlinksldjump"/>
                        </a:rPr>
                        <a:t>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6" action="ppaction://hlinksldjump"/>
                        </a:rPr>
                        <a:t>3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7" action="ppaction://hlinksldjump"/>
                        </a:rPr>
                        <a:t>3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8" action="ppaction://hlinksldjump"/>
                        </a:rPr>
                        <a:t>4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9" action="ppaction://hlinksldjump"/>
                        </a:rPr>
                        <a:t>4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0" action="ppaction://hlinksldjump"/>
                        </a:rPr>
                        <a:t>5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1" action="ppaction://hlinksldjump"/>
                        </a:rPr>
                        <a:t>5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2" action="ppaction://hlinksldjump"/>
                        </a:rPr>
                        <a:t>6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3" action="ppaction://hlinksldjump"/>
                        </a:rPr>
                        <a:t>6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4" action="ppaction://hlinksldjump"/>
                        </a:rPr>
                        <a:t>7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5" action="ppaction://hlinksldjump"/>
                        </a:rPr>
                        <a:t>7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6" action="ppaction://hlinksldjump"/>
                        </a:rPr>
                        <a:t>8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7" action="ppaction://hlinksldjump"/>
                        </a:rPr>
                        <a:t>8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8" action="ppaction://hlinksldjump"/>
                        </a:rPr>
                        <a:t>9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19" action="ppaction://hlinksldjump"/>
                        </a:rPr>
                        <a:t>9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  <a:tr h="5106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20" action="ppaction://hlinksldjump"/>
                        </a:rPr>
                        <a:t>10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lgerian" pitchFamily="82" charset="0"/>
                          <a:hlinkClick r:id="rId21" action="ppaction://hlinksldjump"/>
                        </a:rPr>
                        <a:t>10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lgerian" pitchFamily="82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4481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5572ZA8N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64138"/>
            <a:ext cx="6595314" cy="402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544522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VÝBORNĚ! </a:t>
            </a:r>
          </a:p>
          <a:p>
            <a:pPr algn="ctr"/>
            <a:r>
              <a:rPr lang="cs-CZ" b="1" dirty="0" smtClean="0"/>
              <a:t>ZÍSKÁVÁŠ BOD.</a:t>
            </a:r>
            <a:endParaRPr lang="cs-CZ" b="1" dirty="0"/>
          </a:p>
        </p:txBody>
      </p:sp>
      <p:pic>
        <p:nvPicPr>
          <p:cNvPr id="4" name="Picture 2" descr="C:\Users\Lenka\AppData\Local\Microsoft\Windows\Temporary Internet Files\Content.IE5\H5FLVID2\MC90044215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623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applause.wav"/>
          </p:stSnd>
        </p:sndAc>
      </p:transition>
    </mc:Choice>
    <mc:Fallback>
      <p:transition spd="slow" advClick="0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4452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MÁŠ SMŮLU……</a:t>
            </a:r>
            <a:endParaRPr lang="cs-CZ" b="1" dirty="0"/>
          </a:p>
        </p:txBody>
      </p:sp>
      <p:pic>
        <p:nvPicPr>
          <p:cNvPr id="2050" name="Picture 2" descr="C:\Users\Lenka\AppData\Local\Microsoft\Windows\Temporary Internet Files\Content.IE5\ZCXTZ92K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80728"/>
            <a:ext cx="4592809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enka\AppData\Local\Microsoft\Windows\Temporary Internet Files\Content.IE5\H5FLVID2\MC90044215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6773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explode.wav"/>
          </p:stSnd>
        </p:sndAc>
      </p:transition>
    </mc:Choice>
    <mc:Fallback>
      <p:transition spd="slow" advClick="0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Veršovanou pohádku napsal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7212153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hlinkClick r:id="rId2" action="ppaction://hlinksldjump"/>
                        </a:rPr>
                        <a:t>František Hrubín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hlinkClick r:id="rId3" action="ppaction://hlinksldjump"/>
                        </a:rPr>
                        <a:t>Božena Němcová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2ECJYN9D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96952"/>
            <a:ext cx="3456384" cy="339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0843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byla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6206965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ryšavá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mazaná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2ECJYN9D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96952"/>
            <a:ext cx="3456384" cy="339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2247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nechtěla Budulínkovi zkřivit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2239033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hlásek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vlásek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Lenka\AppData\Local\Microsoft\Windows\Temporary Internet Files\Content.IE5\SGGKC8OC\MC900424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52936"/>
            <a:ext cx="229008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0442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Liško, liško, ty jsi mluvka, nevěřím ti ani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30261009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SLŮVKA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3" action="ppaction://hlinksldjump"/>
                        </a:rPr>
                        <a:t>SLOVA</a:t>
                      </a:r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Lenka\AppData\Local\Microsoft\Windows\Temporary Internet Files\Content.IE5\5HVCSY0H\MC900192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695834" cy="348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9318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Žes</a:t>
            </a:r>
            <a:r>
              <a:rPr lang="cs-CZ" dirty="0" smtClean="0"/>
              <a:t> tak hodný klouček, zavezu tě na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13259252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PALOUČEK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PALOUK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Lenka\AppData\Local\Microsoft\Windows\Temporary Internet Files\Content.IE5\SGGKC8OC\MP900438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13590"/>
            <a:ext cx="2283712" cy="341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5423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Budulínek</a:t>
            </a:r>
            <a:r>
              <a:rPr lang="cs-CZ" dirty="0" smtClean="0"/>
              <a:t> dostal chuť 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13063360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hrušku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jablko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C:\Users\Lenka\AppData\Local\Microsoft\Windows\Temporary Internet Files\Content.IE5\FV9LY7R9\MC900435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29000"/>
            <a:ext cx="4129859" cy="286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1384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Máma lišce kožich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00314222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nese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mete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5" name="Picture 3" descr="C:\Users\Lenka\AppData\Local\Microsoft\Windows\Temporary Internet Files\Content.IE5\O6GTJT32\MC900055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60"/>
            <a:ext cx="2669263" cy="343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1596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Liška sem tam běhá v lese,</a:t>
            </a:r>
            <a:br>
              <a:rPr lang="cs-CZ" dirty="0" smtClean="0"/>
            </a:br>
            <a:r>
              <a:rPr lang="cs-CZ" dirty="0" smtClean="0"/>
              <a:t>ještě teď se strachy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11856548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mele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třese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 descr="C:\Users\Lenka\AppData\Local\Microsoft\Windows\Temporary Internet Files\Content.IE5\63XHTB3B\MP9004075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48605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1052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Máma vzala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09943465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kleště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koště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43" name="Picture 3" descr="C:\Users\Lenka\AppData\Local\Microsoft\Windows\Temporary Internet Files\Content.IE5\H5FLVID2\MC9003315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8700" y="3469741"/>
            <a:ext cx="2353620" cy="270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Lenka\AppData\Local\Microsoft\Windows\Temporary Internet Files\Content.IE5\XRJS6H6Y\MC9001975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17032"/>
            <a:ext cx="2520280" cy="243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1248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Budulínek</a:t>
            </a:r>
            <a:r>
              <a:rPr lang="cs-CZ" dirty="0" smtClean="0"/>
              <a:t> nad liškou vyzrál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34542525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NE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268" name="Picture 4" descr="C:\Users\Lenka\AppData\Local\Microsoft\Windows\Temporary Internet Files\Content.IE5\FCGESW12\MC9004405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36598"/>
            <a:ext cx="2920635" cy="292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7232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Budulínka</a:t>
            </a:r>
            <a:r>
              <a:rPr lang="cs-CZ" dirty="0" smtClean="0"/>
              <a:t> vychovávala máma.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74851148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NE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ANO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FV9LY7R9\MC9000901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3239112" cy="3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674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troubě měl </a:t>
            </a:r>
            <a:r>
              <a:rPr lang="cs-CZ" dirty="0" err="1" smtClean="0"/>
              <a:t>Budulínek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24279855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HRÁŠEK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ČOČKU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Lenka\AppData\Local\Microsoft\Windows\Temporary Internet Files\Content.IE5\5HVCSY0H\MC900423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6952"/>
            <a:ext cx="2264836" cy="36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2710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Budulínku</a:t>
            </a:r>
            <a:r>
              <a:rPr lang="cs-CZ" dirty="0" smtClean="0"/>
              <a:t>, dej mi hrášku, povozím tě 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27788935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OCÁSKU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OHONU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Lenka\AppData\Local\Microsoft\Windows\Temporary Internet Files\Content.IE5\5HVCSY0H\MC900423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6952"/>
            <a:ext cx="2264836" cy="36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364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Pojedeme po lavici, pojedeme po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06380929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ZEMI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SVĚTNICI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Users\Lenka\AppData\Local\Microsoft\Windows\Temporary Internet Files\Content.IE5\32PJ6VWU\MC900250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66256"/>
            <a:ext cx="2880320" cy="372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364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Budulínek</a:t>
            </a:r>
            <a:r>
              <a:rPr lang="cs-CZ" dirty="0" smtClean="0"/>
              <a:t> se nechal vozit na ocase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8918536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NE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Lenka\AppData\Local\Microsoft\Windows\Temporary Internet Files\Content.IE5\V0LQUMI0\MC900192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664296" cy="344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364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Dědeček hrál 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01231252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BUBÍNEK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HOUSLE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4" name="Picture 4" descr="C:\Users\Lenka\AppData\Local\Microsoft\Windows\Temporary Internet Files\Content.IE5\SGGKC8OC\MC900353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01008"/>
            <a:ext cx="2444369" cy="252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8PLZNXLH\MC9003914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315556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364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Babička hrála 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07907242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BUBÍNEK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HOUSLE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4" name="Picture 4" descr="C:\Users\Lenka\AppData\Local\Microsoft\Windows\Temporary Internet Files\Content.IE5\SGGKC8OC\MC900353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01008"/>
            <a:ext cx="2444369" cy="252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8PLZNXLH\MC9003914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315556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346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Liška měla liščata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43371340"/>
              </p:ext>
            </p:extLst>
          </p:nvPr>
        </p:nvGraphicFramePr>
        <p:xfrm>
          <a:off x="457200" y="1600200"/>
          <a:ext cx="8229600" cy="131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TŘI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ČTYŘI</a:t>
                      </a:r>
                      <a:endParaRPr lang="cs-CZ" sz="4000" b="1" dirty="0" smtClean="0"/>
                    </a:p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Lenka\AppData\Local\Microsoft\Windows\Temporary Internet Files\Content.IE5\ZCXTZ92K\MC900057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2142" y="5157192"/>
            <a:ext cx="792088" cy="127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enka\AppData\Local\Microsoft\Windows\Temporary Internet Files\Content.IE5\5572ZA8N\MC9000528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632" y="4020595"/>
            <a:ext cx="1801368" cy="88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enka\AppData\Local\Microsoft\Windows\Temporary Internet Files\Content.IE5\ZCXTZ92K\MC900057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31887"/>
            <a:ext cx="737650" cy="118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enka\AppData\Local\Microsoft\Windows\Temporary Internet Files\Content.IE5\ZCXTZ92K\MC900057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5646" y="3853251"/>
            <a:ext cx="854968" cy="137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Lenka\AppData\Local\Microsoft\Windows\Temporary Internet Files\Content.IE5\5572ZA8N\MC9000528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45224"/>
            <a:ext cx="1801368" cy="88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346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Byl v této pohádce </a:t>
            </a:r>
            <a:r>
              <a:rPr lang="cs-CZ" dirty="0" err="1" smtClean="0"/>
              <a:t>Budulínek</a:t>
            </a:r>
            <a:r>
              <a:rPr lang="cs-CZ" dirty="0" smtClean="0"/>
              <a:t> poslušný?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66689932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NE</a:t>
                      </a:r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1" name="Picture 3" descr="C:\Users\Lenka\AppData\Local\Microsoft\Windows\Temporary Internet Files\Content.IE5\63XHTB3B\MC900424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2936"/>
            <a:ext cx="2304256" cy="347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346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Odpustila babička a dědeček Budulínkovi za to, že neposlechl?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53138762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hlinkClick r:id="rId3" action="ppaction://hlinksldjump"/>
                        </a:rPr>
                        <a:t>NE</a:t>
                      </a:r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4" name="Picture 4" descr="C:\Users\Lenka\AppData\Local\Microsoft\Windows\Temporary Internet Files\Content.IE5\SGGKC8OC\MC900353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01008"/>
            <a:ext cx="2444369" cy="252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8PLZNXLH\MC9003914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830668"/>
            <a:ext cx="315556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346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  <a:p>
            <a:r>
              <a:rPr lang="cs-CZ" dirty="0"/>
              <a:t>LIŠKOVÁ,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856</TotalTime>
  <Words>281</Words>
  <Application>Microsoft Office PowerPoint</Application>
  <PresentationFormat>Předvádění na obrazovce (4:3)</PresentationFormat>
  <Paragraphs>114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Snímek 1</vt:lpstr>
      <vt:lpstr>Anotace:</vt:lpstr>
      <vt:lpstr>Snímek 3</vt:lpstr>
      <vt:lpstr>Snímek 4</vt:lpstr>
      <vt:lpstr>Snímek 5</vt:lpstr>
      <vt:lpstr>Veršovanou pohádku napsal</vt:lpstr>
      <vt:lpstr>Liška byla</vt:lpstr>
      <vt:lpstr>Liška nechtěla Budulínkovi zkřivit </vt:lpstr>
      <vt:lpstr>Liško, liško, ty jsi mluvka, nevěřím ti ani</vt:lpstr>
      <vt:lpstr>Žes tak hodný klouček, zavezu tě na </vt:lpstr>
      <vt:lpstr>Budulínek dostal chuť na</vt:lpstr>
      <vt:lpstr>Máma lišce kožich</vt:lpstr>
      <vt:lpstr>Liška sem tam běhá v lese, ještě teď se strachy</vt:lpstr>
      <vt:lpstr>Máma vzala</vt:lpstr>
      <vt:lpstr>Budulínek nad liškou vyzrál</vt:lpstr>
      <vt:lpstr>Budulínka vychovávala máma.</vt:lpstr>
      <vt:lpstr>V troubě měl Budulínek </vt:lpstr>
      <vt:lpstr>Budulínku, dej mi hrášku, povozím tě na</vt:lpstr>
      <vt:lpstr>Pojedeme po lavici, pojedeme po </vt:lpstr>
      <vt:lpstr>Budulínek se nechal vozit na ocase</vt:lpstr>
      <vt:lpstr>Dědeček hrál na</vt:lpstr>
      <vt:lpstr>Babička hrála na</vt:lpstr>
      <vt:lpstr>Liška měla liščata</vt:lpstr>
      <vt:lpstr>Byl v této pohádce Budulínek poslušný?</vt:lpstr>
      <vt:lpstr>Odpustila babička a dědeček Budulínkovi za to, že neposlechl?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96</cp:revision>
  <dcterms:created xsi:type="dcterms:W3CDTF">2012-03-11T19:23:37Z</dcterms:created>
  <dcterms:modified xsi:type="dcterms:W3CDTF">2013-05-20T19:32:02Z</dcterms:modified>
</cp:coreProperties>
</file>