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2"/>
  </p:notesMasterIdLst>
  <p:sldIdLst>
    <p:sldId id="271" r:id="rId2"/>
    <p:sldId id="270" r:id="rId3"/>
    <p:sldId id="334" r:id="rId4"/>
    <p:sldId id="312" r:id="rId5"/>
    <p:sldId id="313" r:id="rId6"/>
    <p:sldId id="314" r:id="rId7"/>
    <p:sldId id="335" r:id="rId8"/>
    <p:sldId id="336" r:id="rId9"/>
    <p:sldId id="337" r:id="rId10"/>
    <p:sldId id="338" r:id="rId11"/>
    <p:sldId id="339" r:id="rId12"/>
    <p:sldId id="340" r:id="rId13"/>
    <p:sldId id="341" r:id="rId14"/>
    <p:sldId id="342" r:id="rId15"/>
    <p:sldId id="343" r:id="rId16"/>
    <p:sldId id="344" r:id="rId17"/>
    <p:sldId id="345" r:id="rId18"/>
    <p:sldId id="346" r:id="rId19"/>
    <p:sldId id="347" r:id="rId20"/>
    <p:sldId id="28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4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7.xml"/><Relationship Id="rId18" Type="http://schemas.openxmlformats.org/officeDocument/2006/relationships/slide" Target="slide16.xml"/><Relationship Id="rId3" Type="http://schemas.openxmlformats.org/officeDocument/2006/relationships/image" Target="../media/image4.png"/><Relationship Id="rId21" Type="http://schemas.openxmlformats.org/officeDocument/2006/relationships/slide" Target="slide13.xml"/><Relationship Id="rId7" Type="http://schemas.openxmlformats.org/officeDocument/2006/relationships/image" Target="../media/image8.png"/><Relationship Id="rId12" Type="http://schemas.openxmlformats.org/officeDocument/2006/relationships/slide" Target="slide8.xml"/><Relationship Id="rId17" Type="http://schemas.openxmlformats.org/officeDocument/2006/relationships/slide" Target="slide17.xml"/><Relationship Id="rId2" Type="http://schemas.openxmlformats.org/officeDocument/2006/relationships/image" Target="../media/image3.png"/><Relationship Id="rId16" Type="http://schemas.openxmlformats.org/officeDocument/2006/relationships/slide" Target="slide18.xml"/><Relationship Id="rId20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slide" Target="slide9.xml"/><Relationship Id="rId5" Type="http://schemas.openxmlformats.org/officeDocument/2006/relationships/image" Target="../media/image6.wmf"/><Relationship Id="rId15" Type="http://schemas.openxmlformats.org/officeDocument/2006/relationships/slide" Target="slide19.xml"/><Relationship Id="rId10" Type="http://schemas.openxmlformats.org/officeDocument/2006/relationships/slide" Target="slide10.xml"/><Relationship Id="rId19" Type="http://schemas.openxmlformats.org/officeDocument/2006/relationships/slide" Target="slide15.xml"/><Relationship Id="rId4" Type="http://schemas.openxmlformats.org/officeDocument/2006/relationships/image" Target="../media/image5.wmf"/><Relationship Id="rId9" Type="http://schemas.openxmlformats.org/officeDocument/2006/relationships/slide" Target="slide11.xml"/><Relationship Id="rId1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0.png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1.wav"/><Relationship Id="rId5" Type="http://schemas.openxmlformats.org/officeDocument/2006/relationships/image" Target="../media/image10.png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4965903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 perníkové chaloupce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O perníkové chaloupce.</a:t>
            </a:r>
          </a:p>
          <a:p>
            <a:pPr lvl="0"/>
            <a:r>
              <a:rPr lang="cs-CZ" sz="2000" dirty="0" smtClean="0"/>
              <a:t>Žáci si vyberou číslo otázky . Za správnou odpověď získávají bod. 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Lenka\AppData\Local\Microsoft\Windows\Temporary Internet Files\Content.IE5\5HVCSY0H\MC90043977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9807" y="19480"/>
            <a:ext cx="7416824" cy="741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B0T8KK7H\MC90043976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7465" y="1884457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H5FLVID2\MC9003972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1392" y="113461"/>
            <a:ext cx="921926" cy="83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Lenka\AppData\Local\Microsoft\Windows\Temporary Internet Files\Content.IE5\H5FLVID2\MC9003972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4476" y="1495304"/>
            <a:ext cx="921926" cy="83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Lenka\AppData\Local\Microsoft\Windows\Temporary Internet Files\Content.IE5\32PJ6VWU\MC9004321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3607" y="2880122"/>
            <a:ext cx="766500" cy="1058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Lenka\AppData\Local\Microsoft\Windows\Temporary Internet Files\Content.IE5\32PJ6VWU\MC9004321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3318" y="900291"/>
            <a:ext cx="766500" cy="1058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Lenka\AppData\Local\Microsoft\Windows\Temporary Internet Files\Content.IE5\B0T8KK7H\MC90043976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5439" y="332656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Lenka\AppData\Local\Microsoft\Windows\Temporary Internet Files\Content.IE5\B0T8KK7H\MC90043976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0107" y="383462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enka\AppData\Local\Microsoft\Windows\Temporary Internet Files\Content.IE5\B0T8KK7H\MC90043976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68059" y="2080105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CZHUZI7Y\MC9002322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837038">
            <a:off x="2627784" y="2403452"/>
            <a:ext cx="811124" cy="86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FCGESW12\MC90043976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163" y="456009"/>
            <a:ext cx="1249207" cy="124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1" descr="C:\Users\Lenka\AppData\Local\Microsoft\Windows\Temporary Internet Files\Content.IE5\FCGESW12\MC90043976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9338" y="2288184"/>
            <a:ext cx="1249207" cy="124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1" descr="C:\Users\Lenka\AppData\Local\Microsoft\Windows\Temporary Internet Files\Content.IE5\FCGESW12\MC90043976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0900" y="3831140"/>
            <a:ext cx="1249207" cy="124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Users\Lenka\AppData\Local\Microsoft\Windows\Temporary Internet Files\Content.IE5\CZHUZI7Y\MC9002322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5537" y="1272444"/>
            <a:ext cx="811124" cy="86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C:\Users\Lenka\AppData\Local\Microsoft\Windows\Temporary Internet Files\Content.IE5\CZHUZI7Y\MC9002322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6402" y="3043394"/>
            <a:ext cx="811124" cy="86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vál 30"/>
          <p:cNvSpPr/>
          <p:nvPr/>
        </p:nvSpPr>
        <p:spPr>
          <a:xfrm>
            <a:off x="5997647" y="2404598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8" action="ppaction://hlinksldjump"/>
              </a:rPr>
              <a:t>7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7434973" y="1264449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9" action="ppaction://hlinksldjump"/>
              </a:rPr>
              <a:t>6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6512355" y="1338794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0" action="ppaction://hlinksldjump"/>
              </a:rPr>
              <a:t>5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438452" y="1826475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1" action="ppaction://hlinksldjump"/>
              </a:rPr>
              <a:t>4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721894" y="89822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2" action="ppaction://hlinksldjump"/>
              </a:rPr>
              <a:t>3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5360378" y="648864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3" action="ppaction://hlinksldjump"/>
              </a:rPr>
              <a:t>2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3923928" y="1147983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4" action="ppaction://hlinksldjump"/>
              </a:rPr>
              <a:t>1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3280122" y="4611882"/>
            <a:ext cx="432048" cy="46170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5" action="ppaction://hlinksldjump"/>
              </a:rPr>
              <a:t>7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4462440" y="4151438"/>
            <a:ext cx="432048" cy="46170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6" action="ppaction://hlinksldjump"/>
              </a:rPr>
              <a:t>6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3469660" y="2388513"/>
            <a:ext cx="432048" cy="46170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7" action="ppaction://hlinksldjump"/>
              </a:rPr>
              <a:t>5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3685684" y="3369431"/>
            <a:ext cx="432048" cy="46170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8" action="ppaction://hlinksldjump"/>
              </a:rPr>
              <a:t>4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8056091" y="2626508"/>
            <a:ext cx="432048" cy="46170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9" action="ppaction://hlinksldjump"/>
              </a:rPr>
              <a:t>3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7009599" y="2947494"/>
            <a:ext cx="432048" cy="46170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20" action="ppaction://hlinksldjump"/>
              </a:rPr>
              <a:t>2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6025537" y="3286318"/>
            <a:ext cx="432048" cy="46170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21" action="ppaction://hlinksldjump"/>
              </a:rPr>
              <a:t>1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4258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5572ZA8N\MC900428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64138"/>
            <a:ext cx="6595314" cy="402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4" y="5445224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VÝBORNĚ! </a:t>
            </a:r>
          </a:p>
          <a:p>
            <a:pPr algn="ctr"/>
            <a:r>
              <a:rPr lang="cs-CZ" b="1" dirty="0" smtClean="0"/>
              <a:t>ZÍSKÁVÁŠ BOD.</a:t>
            </a:r>
            <a:endParaRPr lang="cs-CZ" b="1" dirty="0"/>
          </a:p>
        </p:txBody>
      </p:sp>
      <p:pic>
        <p:nvPicPr>
          <p:cNvPr id="4" name="Picture 2" descr="C:\Users\Lenka\AppData\Local\Microsoft\Windows\Temporary Internet Files\Content.IE5\H5FLVID2\MC90044215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16407" y="576162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623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applause.wav"/>
          </p:stSnd>
        </p:sndAc>
      </p:transition>
    </mc:Choice>
    <mc:Fallback>
      <p:transition spd="slow" advClick="0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544522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MÁŠ SMŮLU……</a:t>
            </a:r>
            <a:endParaRPr lang="cs-CZ" b="1" dirty="0"/>
          </a:p>
        </p:txBody>
      </p:sp>
      <p:pic>
        <p:nvPicPr>
          <p:cNvPr id="2050" name="Picture 2" descr="C:\Users\Lenka\AppData\Local\Microsoft\Windows\Temporary Internet Files\Content.IE5\ZCXTZ92K\MC9004244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80728"/>
            <a:ext cx="4592809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Lenka\AppData\Local\Microsoft\Windows\Temporary Internet Files\Content.IE5\H5FLVID2\MC90044215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16407" y="576162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6773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6" name="explode.wav"/>
          </p:stSnd>
        </p:sndAc>
      </p:transition>
    </mc:Choice>
    <mc:Fallback>
      <p:transition spd="slow" advClick="0">
        <p:sndAc>
          <p:stSnd>
            <p:snd r:embed="rId2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Tatínek Jeníčka a Mařenky byl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03034941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dřevorubec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truhlář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Lenka\AppData\Local\Microsoft\Windows\Temporary Internet Files\Content.IE5\V0LQUMI0\MC9000575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2628690" cy="257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CZHUZI7Y\MC9003258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97631"/>
            <a:ext cx="2592288" cy="2589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0843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Tatínek Jeníčka a Mařenky byl velice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16272309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chudý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bohatý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052" name="Picture 4" descr="C:\Users\Lenka\AppData\Local\Microsoft\Windows\Temporary Internet Files\Content.IE5\H5FLVID2\MC9003963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96952"/>
            <a:ext cx="3312368" cy="3285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519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vymyslel, že děti nechají v lese?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31432358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tatínek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maminka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Users\Lenka\AppData\Local\Microsoft\Windows\Temporary Internet Files\Content.IE5\5HVCSY0H\MC900325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20888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519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měly děti najít v lese?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68208303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houby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štěstí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 descr="C:\Users\Lenka\AppData\Local\Microsoft\Windows\Temporary Internet Files\Content.IE5\63XHTB3B\MC9003538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214" y="3140968"/>
            <a:ext cx="3773786" cy="2847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SGGKC8OC\MC9003105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20888"/>
            <a:ext cx="3645218" cy="308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519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měly děti sbírat v lese?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64557553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jahody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maliny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 descr="C:\Users\Lenka\AppData\Local\Microsoft\Windows\Temporary Internet Files\Content.IE5\ZCXTZ92K\MC9001232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68960"/>
            <a:ext cx="2699533" cy="318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enka\AppData\Local\Microsoft\Windows\Temporary Internet Files\Content.IE5\O6GTJT32\MC9001935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68714"/>
            <a:ext cx="2839850" cy="320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519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Kácel tatínek celý den stromy?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2829913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ano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ne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Lenka\AppData\Local\Microsoft\Windows\Temporary Internet Files\Content.IE5\CZHUZI7Y\MC9003258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76872"/>
            <a:ext cx="3744416" cy="374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519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dovedl děti k chaloupce?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27701622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ptáček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motýl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146" name="Picture 2" descr="C:\Users\Lenka\AppData\Local\Microsoft\Windows\Temporary Internet Files\Content.IE5\CZHUZI7Y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40968"/>
            <a:ext cx="3615350" cy="240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Lenka\AppData\Local\Microsoft\Windows\Temporary Internet Files\Content.IE5\XRJS6H6Y\MC9000838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40532"/>
            <a:ext cx="4048644" cy="223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519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byla celá chaloupka?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23843968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z buchet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z perníku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170" name="Picture 2" descr="C:\Users\Lenka\AppData\Local\Microsoft\Windows\Temporary Internet Files\Content.IE5\O6GTJT32\MC9003410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852936"/>
            <a:ext cx="2184025" cy="267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Lenka\AppData\Local\Microsoft\Windows\Temporary Internet Files\Content.IE5\2ECJYN9D\MC9004354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89306"/>
            <a:ext cx="298845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519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čeho byla střecha?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0483094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z buchet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z perníku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170" name="Picture 2" descr="C:\Users\Lenka\AppData\Local\Microsoft\Windows\Temporary Internet Files\Content.IE5\O6GTJT32\MC9003410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852936"/>
            <a:ext cx="2184025" cy="2672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Lenka\AppData\Local\Microsoft\Windows\Temporary Internet Files\Content.IE5\2ECJYN9D\MC9004354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89306"/>
            <a:ext cx="298845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8242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pozvala stará bába děti?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59630620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na večeři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na oběd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8194" name="Picture 2" descr="C:\Users\Lenka\AppData\Local\Microsoft\Windows\Temporary Internet Files\Content.IE5\8PLZNXLH\MC900215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87060"/>
            <a:ext cx="3349177" cy="3704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8242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zavedla bába Jeníčka?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96014281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do chlívku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do sklípku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9220" name="Picture 4" descr="C:\Users\Lenka\AppData\Local\Microsoft\Windows\Temporary Internet Files\Content.IE5\32PJ6VWU\MC9002957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73016"/>
            <a:ext cx="1775988" cy="238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Lenka\AppData\Local\Microsoft\Windows\Temporary Internet Files\Content.IE5\H5FLVID2\MC9001422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140968"/>
            <a:ext cx="3247949" cy="2653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8242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Jeníček tloustl, až byl jako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47537262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Hanička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kulička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43" name="Picture 3" descr="C:\Users\Lenka\AppData\Local\Microsoft\Windows\Temporary Internet Files\Content.IE5\SGGKC8OC\MC900232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64904"/>
            <a:ext cx="3656954" cy="342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8242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Sedl si Jeníček na lopatu?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10857941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ano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ne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1267" name="Picture 3" descr="C:\Users\Lenka\AppData\Local\Microsoft\Windows\Temporary Internet Files\Content.IE5\5572ZA8N\MC900334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64904"/>
            <a:ext cx="2813615" cy="3575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8242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našly děti v chaloupce?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13833979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velkou truhlu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peníze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2291" name="Picture 3" descr="C:\Users\Lenka\AppData\Local\Microsoft\Windows\Temporary Internet Files\Content.IE5\63XHTB3B\MC9003522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61048"/>
            <a:ext cx="2520280" cy="207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Lenka\AppData\Local\Microsoft\Windows\Temporary Internet Files\Content.IE5\ZCXTZ92K\MC9002809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6952"/>
            <a:ext cx="3528392" cy="363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8242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LIŠKOVÁ</a:t>
            </a:r>
            <a:r>
              <a:rPr lang="cs-CZ" dirty="0"/>
              <a:t>, Marie. Hudební výchova: pro 1. ročník základní školy. Praha: SPN, 2005. </a:t>
            </a:r>
          </a:p>
          <a:p>
            <a:r>
              <a:rPr lang="cs-CZ" dirty="0"/>
              <a:t>ISBN 80-7235-294-6.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914</TotalTime>
  <Words>225</Words>
  <Application>Microsoft Office PowerPoint</Application>
  <PresentationFormat>Předvádění na obrazovce (4:3)</PresentationFormat>
  <Paragraphs>85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Anotace:</vt:lpstr>
      <vt:lpstr>Snímek 3</vt:lpstr>
      <vt:lpstr>Snímek 4</vt:lpstr>
      <vt:lpstr>Snímek 5</vt:lpstr>
      <vt:lpstr>Tatínek Jeníčka a Mařenky byl</vt:lpstr>
      <vt:lpstr>Tatínek Jeníčka a Mařenky byl velice</vt:lpstr>
      <vt:lpstr>Kdo vymyslel, že děti nechají v lese?</vt:lpstr>
      <vt:lpstr>Co měly děti najít v lese?</vt:lpstr>
      <vt:lpstr>Co měly děti sbírat v lese?</vt:lpstr>
      <vt:lpstr>Kácel tatínek celý den stromy?</vt:lpstr>
      <vt:lpstr>Kdo dovedl děti k chaloupce?</vt:lpstr>
      <vt:lpstr>Z čeho byla celá chaloupka?</vt:lpstr>
      <vt:lpstr>Z čeho byla střecha?</vt:lpstr>
      <vt:lpstr>Na co pozvala stará bába děti?</vt:lpstr>
      <vt:lpstr>Kam zavedla bába Jeníčka?</vt:lpstr>
      <vt:lpstr>Jeníček tloustl, až byl jako </vt:lpstr>
      <vt:lpstr>Sedl si Jeníček na lopatu?</vt:lpstr>
      <vt:lpstr>Co našly děti v chaloupce?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104</cp:revision>
  <dcterms:created xsi:type="dcterms:W3CDTF">2012-03-11T19:23:37Z</dcterms:created>
  <dcterms:modified xsi:type="dcterms:W3CDTF">2013-05-20T19:33:18Z</dcterms:modified>
</cp:coreProperties>
</file>