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3"/>
  </p:notesMasterIdLst>
  <p:sldIdLst>
    <p:sldId id="271" r:id="rId2"/>
    <p:sldId id="270" r:id="rId3"/>
    <p:sldId id="313" r:id="rId4"/>
    <p:sldId id="312" r:id="rId5"/>
    <p:sldId id="314" r:id="rId6"/>
    <p:sldId id="304" r:id="rId7"/>
    <p:sldId id="316" r:id="rId8"/>
    <p:sldId id="315" r:id="rId9"/>
    <p:sldId id="311" r:id="rId10"/>
    <p:sldId id="317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12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246429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nezvedených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kůzlatech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</a:t>
            </a:r>
            <a:r>
              <a:rPr lang="cs-CZ" sz="2000" dirty="0" err="1" smtClean="0"/>
              <a:t>Hrubína</a:t>
            </a:r>
            <a:r>
              <a:rPr lang="cs-CZ" sz="2000" dirty="0" smtClean="0"/>
              <a:t> </a:t>
            </a:r>
            <a:r>
              <a:rPr lang="cs-CZ" sz="2000" dirty="0" smtClean="0"/>
              <a:t>                                  O nezvedených </a:t>
            </a:r>
            <a:r>
              <a:rPr lang="cs-CZ" sz="2000" dirty="0" smtClean="0"/>
              <a:t>kůzlatech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696" cy="634082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Přiřaď řeč postavám z pohádky:</a:t>
            </a:r>
            <a:endParaRPr lang="cs-CZ" sz="1400" b="1" dirty="0"/>
          </a:p>
        </p:txBody>
      </p:sp>
      <p:pic>
        <p:nvPicPr>
          <p:cNvPr id="1026" name="Picture 2" descr="C:\Users\Lenka\AppData\Local\Microsoft\Windows\Temporary Internet Files\Content.IE5\2ECJYN9D\MC90035985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79911"/>
            <a:ext cx="201269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SGGKC8OC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12976"/>
            <a:ext cx="3185733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H5FLVID2\MC900345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055690"/>
            <a:ext cx="1851356" cy="139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ný popisek 16"/>
          <p:cNvSpPr/>
          <p:nvPr/>
        </p:nvSpPr>
        <p:spPr>
          <a:xfrm>
            <a:off x="6156176" y="116632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„Budu dlouho mimo dům, buďte hodná, neperte se, vlk to všechno slyší </a:t>
            </a:r>
            <a:r>
              <a:rPr lang="cs-CZ" dirty="0" smtClean="0">
                <a:solidFill>
                  <a:schemeClr val="tx1"/>
                </a:solidFill>
              </a:rPr>
              <a:t>                    v </a:t>
            </a:r>
            <a:r>
              <a:rPr lang="cs-CZ" dirty="0" smtClean="0">
                <a:solidFill>
                  <a:schemeClr val="tx1"/>
                </a:solidFill>
              </a:rPr>
              <a:t>lese!“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1259632" y="1052736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„Nevidím tě, když ťukáš, aspoň v okně se nám ukaž!“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3615548" y="404664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„Otevřete, neposluchy, já jsem vaše maminka.“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9287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018456" cy="490066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Řešení:</a:t>
            </a:r>
            <a:endParaRPr lang="cs-CZ" sz="1400" b="1" dirty="0"/>
          </a:p>
        </p:txBody>
      </p:sp>
      <p:pic>
        <p:nvPicPr>
          <p:cNvPr id="1026" name="Picture 2" descr="C:\Users\Lenka\AppData\Local\Microsoft\Windows\Temporary Internet Files\Content.IE5\2ECJYN9D\MC90035985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79911"/>
            <a:ext cx="201269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SGGKC8OC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12976"/>
            <a:ext cx="3185733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H5FLVID2\MC900345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055690"/>
            <a:ext cx="1851356" cy="139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ný popisek 16"/>
          <p:cNvSpPr/>
          <p:nvPr/>
        </p:nvSpPr>
        <p:spPr>
          <a:xfrm>
            <a:off x="2228008" y="1484784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„Budu dlouho mimo dům, buďte hodná, neperte se, vlk to všechno slyší </a:t>
            </a:r>
            <a:r>
              <a:rPr lang="cs-CZ" dirty="0" smtClean="0">
                <a:solidFill>
                  <a:schemeClr val="tx1"/>
                </a:solidFill>
              </a:rPr>
              <a:t>                      v </a:t>
            </a:r>
            <a:r>
              <a:rPr lang="cs-CZ" dirty="0" smtClean="0">
                <a:solidFill>
                  <a:schemeClr val="tx1"/>
                </a:solidFill>
              </a:rPr>
              <a:t>lese!“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3686587" y="3471514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„Nevidím tě, když ťukáš, aspoň v okně se nám ukaž!“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868144" y="1844824"/>
            <a:ext cx="2917158" cy="158417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„Otevřete, neposluchy, já jsem vaše maminka.“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875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3334340"/>
            <a:ext cx="56886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M_m_nk</a:t>
            </a:r>
            <a:r>
              <a:rPr lang="cs-CZ" sz="3200" dirty="0" smtClean="0"/>
              <a:t>_  </a:t>
            </a:r>
            <a:r>
              <a:rPr lang="cs-CZ" sz="3200" dirty="0" err="1" smtClean="0"/>
              <a:t>n_m</a:t>
            </a:r>
            <a:r>
              <a:rPr lang="cs-CZ" sz="3200" dirty="0" smtClean="0"/>
              <a:t>  </a:t>
            </a:r>
            <a:r>
              <a:rPr lang="cs-CZ" sz="3200" dirty="0" err="1" smtClean="0"/>
              <a:t>n_s</a:t>
            </a:r>
            <a:r>
              <a:rPr lang="cs-CZ" sz="3200" dirty="0" smtClean="0"/>
              <a:t>_  </a:t>
            </a:r>
            <a:r>
              <a:rPr lang="cs-CZ" sz="3200" dirty="0" err="1" smtClean="0"/>
              <a:t>d_m</a:t>
            </a:r>
            <a:r>
              <a:rPr lang="cs-CZ" sz="3200" dirty="0" smtClean="0"/>
              <a:t>_</a:t>
            </a:r>
          </a:p>
          <a:p>
            <a:r>
              <a:rPr lang="cs-CZ" sz="3200" dirty="0" err="1" smtClean="0"/>
              <a:t>sl_dk</a:t>
            </a:r>
            <a:r>
              <a:rPr lang="cs-CZ" sz="3200" dirty="0" smtClean="0"/>
              <a:t>_  </a:t>
            </a:r>
            <a:r>
              <a:rPr lang="cs-CZ" sz="3200" dirty="0" err="1" smtClean="0"/>
              <a:t>ml_čk</a:t>
            </a:r>
            <a:r>
              <a:rPr lang="cs-CZ" sz="3200" dirty="0" smtClean="0"/>
              <a:t>_  v_  </a:t>
            </a:r>
            <a:r>
              <a:rPr lang="cs-CZ" sz="3200" dirty="0" err="1" smtClean="0"/>
              <a:t>v_m_nk</a:t>
            </a:r>
            <a:r>
              <a:rPr lang="cs-CZ" sz="3200" dirty="0" smtClean="0"/>
              <a:t>_.</a:t>
            </a:r>
          </a:p>
          <a:p>
            <a:r>
              <a:rPr lang="cs-CZ" sz="3200" dirty="0" smtClean="0"/>
              <a:t>T_  </a:t>
            </a:r>
            <a:r>
              <a:rPr lang="cs-CZ" sz="3200" dirty="0" err="1" smtClean="0"/>
              <a:t>js</a:t>
            </a:r>
            <a:r>
              <a:rPr lang="cs-CZ" sz="3200" dirty="0" smtClean="0"/>
              <a:t>_  vlk  _  </a:t>
            </a:r>
            <a:r>
              <a:rPr lang="cs-CZ" sz="3200" dirty="0" err="1" smtClean="0"/>
              <a:t>lh_ř</a:t>
            </a:r>
            <a:r>
              <a:rPr lang="cs-CZ" sz="3200" dirty="0" smtClean="0"/>
              <a:t>  </a:t>
            </a:r>
            <a:r>
              <a:rPr lang="cs-CZ" sz="3200" dirty="0" err="1" smtClean="0"/>
              <a:t>js</a:t>
            </a:r>
            <a:r>
              <a:rPr lang="cs-CZ" sz="3200" dirty="0" smtClean="0"/>
              <a:t>_  k  </a:t>
            </a:r>
            <a:r>
              <a:rPr lang="cs-CZ" sz="3200" dirty="0" err="1" smtClean="0"/>
              <a:t>t_m</a:t>
            </a:r>
            <a:r>
              <a:rPr lang="cs-CZ" sz="3200" dirty="0" smtClean="0"/>
              <a:t>_, </a:t>
            </a:r>
          </a:p>
          <a:p>
            <a:r>
              <a:rPr lang="cs-CZ" sz="3200" dirty="0" err="1" smtClean="0"/>
              <a:t>v_d_v_š</a:t>
            </a:r>
            <a:r>
              <a:rPr lang="cs-CZ" sz="3200" dirty="0" smtClean="0"/>
              <a:t>  s_  z_  </a:t>
            </a:r>
            <a:r>
              <a:rPr lang="cs-CZ" sz="3200" dirty="0" err="1" smtClean="0"/>
              <a:t>m_m_nk</a:t>
            </a:r>
            <a:r>
              <a:rPr lang="cs-CZ" sz="3200" dirty="0" smtClean="0"/>
              <a:t>_.</a:t>
            </a:r>
          </a:p>
          <a:p>
            <a:r>
              <a:rPr lang="cs-CZ" sz="3200" dirty="0" err="1" smtClean="0"/>
              <a:t>Jd</a:t>
            </a:r>
            <a:r>
              <a:rPr lang="cs-CZ" sz="3200" dirty="0" smtClean="0"/>
              <a:t>_  s_  </a:t>
            </a:r>
            <a:r>
              <a:rPr lang="cs-CZ" sz="3200" dirty="0" err="1" smtClean="0"/>
              <a:t>t_m</a:t>
            </a:r>
            <a:r>
              <a:rPr lang="cs-CZ" sz="3200" dirty="0" smtClean="0"/>
              <a:t>, t_  </a:t>
            </a:r>
            <a:r>
              <a:rPr lang="cs-CZ" sz="3200" dirty="0" err="1" smtClean="0"/>
              <a:t>st_r</a:t>
            </a:r>
            <a:r>
              <a:rPr lang="cs-CZ" sz="3200" dirty="0" smtClean="0"/>
              <a:t>_  </a:t>
            </a:r>
            <a:r>
              <a:rPr lang="cs-CZ" sz="3200" dirty="0" err="1" smtClean="0"/>
              <a:t>lh_ř</a:t>
            </a:r>
            <a:r>
              <a:rPr lang="cs-CZ" sz="3200" dirty="0" smtClean="0"/>
              <a:t>_,</a:t>
            </a:r>
          </a:p>
          <a:p>
            <a:r>
              <a:rPr lang="cs-CZ" sz="3200" dirty="0" err="1" smtClean="0"/>
              <a:t>kd</a:t>
            </a:r>
            <a:r>
              <a:rPr lang="cs-CZ" sz="3200" dirty="0" smtClean="0"/>
              <a:t>_  s_  </a:t>
            </a:r>
            <a:r>
              <a:rPr lang="cs-CZ" sz="3200" dirty="0" err="1" smtClean="0"/>
              <a:t>vlk_m</a:t>
            </a:r>
            <a:r>
              <a:rPr lang="cs-CZ" sz="3200" dirty="0" smtClean="0"/>
              <a:t>  </a:t>
            </a:r>
            <a:r>
              <a:rPr lang="cs-CZ" sz="3200" dirty="0" err="1" smtClean="0"/>
              <a:t>l_p</a:t>
            </a:r>
            <a:r>
              <a:rPr lang="cs-CZ" sz="3200" dirty="0" smtClean="0"/>
              <a:t>_  </a:t>
            </a:r>
            <a:r>
              <a:rPr lang="cs-CZ" sz="3200" dirty="0" err="1" smtClean="0"/>
              <a:t>d_ř</a:t>
            </a:r>
            <a:r>
              <a:rPr lang="cs-CZ" sz="3200" dirty="0" smtClean="0"/>
              <a:t>_!“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0912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samohlásky:</a:t>
            </a:r>
            <a:endParaRPr lang="cs-CZ" dirty="0"/>
          </a:p>
        </p:txBody>
      </p:sp>
      <p:pic>
        <p:nvPicPr>
          <p:cNvPr id="3" name="Picture 3" descr="C:\Users\Lenka\AppData\Local\Microsoft\Windows\Temporary Internet Files\Content.IE5\CZHUZI7Y\MC9003295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0079"/>
            <a:ext cx="2448272" cy="249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FV9LY7R9\MC900330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764704"/>
            <a:ext cx="2613096" cy="234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006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3334340"/>
            <a:ext cx="51845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m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nk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n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m n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s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 d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m</a:t>
            </a:r>
            <a:r>
              <a:rPr lang="cs-CZ" sz="3200" dirty="0">
                <a:solidFill>
                  <a:srgbClr val="FF0000"/>
                </a:solidFill>
              </a:rPr>
              <a:t>ů</a:t>
            </a:r>
          </a:p>
          <a:p>
            <a:r>
              <a:rPr lang="cs-CZ" sz="3200" dirty="0" smtClean="0"/>
              <a:t>sl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dk</a:t>
            </a:r>
            <a:r>
              <a:rPr lang="cs-CZ" sz="3200" dirty="0">
                <a:solidFill>
                  <a:srgbClr val="FF0000"/>
                </a:solidFill>
              </a:rPr>
              <a:t>é</a:t>
            </a:r>
            <a:r>
              <a:rPr lang="cs-CZ" sz="3200" dirty="0" smtClean="0"/>
              <a:t> ml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čk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v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</a:t>
            </a:r>
            <a:r>
              <a:rPr lang="cs-CZ" sz="3200" dirty="0" err="1" smtClean="0"/>
              <a:t>v</a:t>
            </a:r>
            <a:r>
              <a:rPr lang="cs-CZ" sz="3200" dirty="0" err="1">
                <a:solidFill>
                  <a:srgbClr val="FF0000"/>
                </a:solidFill>
              </a:rPr>
              <a:t>e</a:t>
            </a:r>
            <a:r>
              <a:rPr lang="cs-CZ" sz="3200" dirty="0" err="1" smtClean="0"/>
              <a:t>m</a:t>
            </a:r>
            <a:r>
              <a:rPr lang="cs-CZ" sz="3200" dirty="0" err="1">
                <a:solidFill>
                  <a:srgbClr val="FF0000"/>
                </a:solidFill>
              </a:rPr>
              <a:t>í</a:t>
            </a:r>
            <a:r>
              <a:rPr lang="cs-CZ" sz="3200" dirty="0" err="1" smtClean="0"/>
              <a:t>nk</a:t>
            </a:r>
            <a:r>
              <a:rPr lang="cs-CZ" sz="3200" dirty="0" err="1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T</a:t>
            </a:r>
            <a:r>
              <a:rPr lang="cs-CZ" sz="3200" dirty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js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vlk 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lh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ř js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k t</a:t>
            </a:r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m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v</a:t>
            </a:r>
            <a:r>
              <a:rPr lang="cs-CZ" sz="3200" dirty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d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v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š s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z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m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m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nk</a:t>
            </a:r>
            <a:r>
              <a:rPr lang="cs-CZ" sz="3200" dirty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Jd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s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t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m, t</a:t>
            </a:r>
            <a:r>
              <a:rPr lang="cs-CZ" sz="3200" dirty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st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r</a:t>
            </a:r>
            <a:r>
              <a:rPr lang="cs-CZ" sz="3200" dirty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 lh</a:t>
            </a:r>
            <a:r>
              <a:rPr lang="cs-CZ" sz="3200" dirty="0">
                <a:solidFill>
                  <a:srgbClr val="FF0000"/>
                </a:solidFill>
              </a:rPr>
              <a:t>á</a:t>
            </a:r>
            <a:r>
              <a:rPr lang="cs-CZ" sz="3200" dirty="0" smtClean="0"/>
              <a:t>ř</a:t>
            </a:r>
            <a:r>
              <a:rPr lang="cs-CZ" sz="3200" dirty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kd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s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vlk</a:t>
            </a:r>
            <a:r>
              <a:rPr lang="cs-CZ" sz="3200" dirty="0">
                <a:solidFill>
                  <a:srgbClr val="FF0000"/>
                </a:solidFill>
              </a:rPr>
              <a:t>ů</a:t>
            </a:r>
            <a:r>
              <a:rPr lang="cs-CZ" sz="3200" dirty="0" smtClean="0"/>
              <a:t>m l</a:t>
            </a:r>
            <a:r>
              <a:rPr lang="cs-CZ" sz="3200" dirty="0">
                <a:solidFill>
                  <a:srgbClr val="FF0000"/>
                </a:solidFill>
              </a:rPr>
              <a:t>é</a:t>
            </a:r>
            <a:r>
              <a:rPr lang="cs-CZ" sz="3200" dirty="0" smtClean="0"/>
              <a:t>p</a:t>
            </a:r>
            <a:r>
              <a:rPr lang="cs-CZ" sz="3200" dirty="0">
                <a:solidFill>
                  <a:srgbClr val="FF0000"/>
                </a:solidFill>
              </a:rPr>
              <a:t>e</a:t>
            </a:r>
            <a:r>
              <a:rPr lang="cs-CZ" sz="3200" dirty="0" smtClean="0"/>
              <a:t> d</a:t>
            </a:r>
            <a:r>
              <a:rPr lang="cs-CZ" sz="3200" dirty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ř</a:t>
            </a:r>
            <a:r>
              <a:rPr lang="cs-CZ" sz="3200" dirty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!“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09125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3" name="Picture 3" descr="C:\Users\Lenka\AppData\Local\Microsoft\Windows\Temporary Internet Files\Content.IE5\CZHUZI7Y\MC9003295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0079"/>
            <a:ext cx="2448272" cy="249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FV9LY7R9\MC9003302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764704"/>
            <a:ext cx="2613096" cy="234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4771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683525"/>
            <a:ext cx="149540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NENÍ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357264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BUCHY, BUCHY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7866" y="3041801"/>
            <a:ext cx="104316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ZMLK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42062" y="3717032"/>
            <a:ext cx="1202595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ŤUKÁŠ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4782" y="4390352"/>
            <a:ext cx="1207368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BRADU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4782" y="5085184"/>
            <a:ext cx="135138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DOMŮ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439308" y="5301208"/>
            <a:ext cx="1296144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 TOMU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452320" y="1556792"/>
            <a:ext cx="110392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UKAŽ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454020" y="2357264"/>
            <a:ext cx="1215122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454020" y="3212976"/>
            <a:ext cx="1584176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NEPOSLUCHY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454020" y="4635412"/>
            <a:ext cx="916803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452320" y="836712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 LUPENÍ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31279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Přiřaď k sobě slova, která se rýmují.</a:t>
            </a:r>
            <a:endParaRPr lang="cs-CZ" sz="1600" i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24782" y="5733256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VRÁTKY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04664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LHÁŘI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7866" y="1027439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VEMÍNKU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7439308" y="6017791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ZPÁTKY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452320" y="153304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DAŘÍ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452320" y="3933056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 MAMINKU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679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683525"/>
            <a:ext cx="1495400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NENÍ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357264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BUCHY, BUCHY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7866" y="3041801"/>
            <a:ext cx="1043162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ZMLK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42062" y="3717032"/>
            <a:ext cx="1202595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ŤUKÁŠ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4782" y="4390352"/>
            <a:ext cx="1207368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BRADU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4782" y="5085184"/>
            <a:ext cx="1351384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DOMŮ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062219" y="5085184"/>
            <a:ext cx="1296144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 TOMU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897722" y="3700856"/>
            <a:ext cx="110392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UKAŽ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97722" y="4379717"/>
            <a:ext cx="1215122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HLADU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02539" y="2386446"/>
            <a:ext cx="1584176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NEPOSLUCHY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19415" y="3041801"/>
            <a:ext cx="916803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95736" y="1675633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 LUPENÍ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7870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24782" y="5733256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VRÁTKY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04664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LHÁŘI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7866" y="1027439"/>
            <a:ext cx="1791816" cy="5760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VEMÍNKU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2548877" y="5743971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ZPÁTKY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31672" y="404664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DAŘÍ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75393" y="980728"/>
            <a:ext cx="1572700" cy="5760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 MAMINKU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639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28548" y="0"/>
            <a:ext cx="6036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Dokážeš odpovědět? Správná odpověď je pod obrázkem.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526800"/>
            <a:ext cx="91085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uslyšel kůzlata v lese?            Vlk.</a:t>
            </a:r>
          </a:p>
          <a:p>
            <a:endParaRPr lang="cs-CZ" sz="3600" dirty="0" smtClean="0"/>
          </a:p>
          <a:p>
            <a:r>
              <a:rPr lang="cs-CZ" sz="3600" dirty="0" smtClean="0"/>
              <a:t>Kdo nejdříve zmlkl? Černý kozlík.</a:t>
            </a:r>
          </a:p>
          <a:p>
            <a:endParaRPr lang="cs-CZ" sz="3600" dirty="0" smtClean="0"/>
          </a:p>
          <a:p>
            <a:r>
              <a:rPr lang="cs-CZ" sz="3600" dirty="0" smtClean="0"/>
              <a:t>Jak klepe máma na dveře? Klepe zlehýnka.</a:t>
            </a:r>
          </a:p>
          <a:p>
            <a:endParaRPr lang="cs-CZ" sz="3600" dirty="0" smtClean="0"/>
          </a:p>
          <a:p>
            <a:r>
              <a:rPr lang="cs-CZ" sz="3600" dirty="0" smtClean="0"/>
              <a:t>Čím má vlk naplněné břicho? Hladem.</a:t>
            </a:r>
          </a:p>
          <a:p>
            <a:endParaRPr lang="cs-CZ" sz="3600" dirty="0" smtClean="0"/>
          </a:p>
          <a:p>
            <a:r>
              <a:rPr lang="cs-CZ" sz="3600" dirty="0" smtClean="0"/>
              <a:t>Co nosí máma kůzlatům? Mlíčko ve </a:t>
            </a:r>
            <a:r>
              <a:rPr lang="cs-CZ" sz="3600" dirty="0" err="1" smtClean="0"/>
              <a:t>vemínku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r>
              <a:rPr lang="cs-CZ" sz="3600" dirty="0" smtClean="0"/>
              <a:t>Byla kůzlata po návštěvě vlka hodnější ? Nebyla.</a:t>
            </a:r>
            <a:endParaRPr lang="cs-CZ" sz="3600" dirty="0"/>
          </a:p>
        </p:txBody>
      </p:sp>
      <p:pic>
        <p:nvPicPr>
          <p:cNvPr id="3074" name="Picture 2" descr="C:\Users\Lenka\AppData\Local\Microsoft\Windows\Temporary Internet Files\Content.IE5\XRJS6H6Y\MC900192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7944" y="3619954"/>
            <a:ext cx="2131690" cy="120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FCGESW12\MC90032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2090" y="4219871"/>
            <a:ext cx="2088232" cy="210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6006" y="1196751"/>
            <a:ext cx="1512168" cy="144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2ECJYN9D\MC90044161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48266"/>
            <a:ext cx="1575717" cy="181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\AppData\Local\Microsoft\Windows\Temporary Internet Files\Content.IE5\ZCXTZ92K\MC9003962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98291"/>
            <a:ext cx="1527462" cy="158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\AppData\Local\Microsoft\Windows\Temporary Internet Files\Content.IE5\XRJS6H6Y\MC9002381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68783">
            <a:off x="6098056" y="259285"/>
            <a:ext cx="756914" cy="1160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1046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0" name="Picture 14" descr="C:\Users\Lenka\AppData\Local\Microsoft\Windows\Temporary Internet Files\Content.IE5\FCGESW12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28548" y="0"/>
            <a:ext cx="6036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526800"/>
            <a:ext cx="91085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uslyšel kůzlata v lese?            Vlk.</a:t>
            </a:r>
          </a:p>
          <a:p>
            <a:endParaRPr lang="cs-CZ" sz="3600" dirty="0" smtClean="0"/>
          </a:p>
          <a:p>
            <a:r>
              <a:rPr lang="cs-CZ" sz="3600" dirty="0" smtClean="0"/>
              <a:t>Kdo nejdříve zmlkl? Černý kozlík.</a:t>
            </a:r>
          </a:p>
          <a:p>
            <a:endParaRPr lang="cs-CZ" sz="3600" dirty="0" smtClean="0"/>
          </a:p>
          <a:p>
            <a:r>
              <a:rPr lang="cs-CZ" sz="3600" dirty="0" smtClean="0"/>
              <a:t>Jak klepe máma na dveře? Klepe zlehýnka.</a:t>
            </a:r>
          </a:p>
          <a:p>
            <a:endParaRPr lang="cs-CZ" sz="3600" dirty="0" smtClean="0"/>
          </a:p>
          <a:p>
            <a:r>
              <a:rPr lang="cs-CZ" sz="3600" dirty="0" smtClean="0"/>
              <a:t>Čím má vlk naplněné břicho? Hladem.</a:t>
            </a:r>
          </a:p>
          <a:p>
            <a:endParaRPr lang="cs-CZ" sz="3600" dirty="0" smtClean="0"/>
          </a:p>
          <a:p>
            <a:r>
              <a:rPr lang="cs-CZ" sz="3600" dirty="0" smtClean="0"/>
              <a:t>Co nosí máma kůzlatům? Mlíčko ve </a:t>
            </a:r>
            <a:r>
              <a:rPr lang="cs-CZ" sz="3600" dirty="0" err="1" smtClean="0"/>
              <a:t>vemínku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r>
              <a:rPr lang="cs-CZ" sz="3600" dirty="0" smtClean="0"/>
              <a:t>Byla kůzlata po návštěvě vlka hodnější ? Nebyla.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335738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827</TotalTime>
  <Words>434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Anotace:</vt:lpstr>
      <vt:lpstr>Přiřaď řeč postavám z pohádky:</vt:lpstr>
      <vt:lpstr>Řešení: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93</cp:revision>
  <dcterms:created xsi:type="dcterms:W3CDTF">2012-03-11T19:23:37Z</dcterms:created>
  <dcterms:modified xsi:type="dcterms:W3CDTF">2013-05-20T19:35:38Z</dcterms:modified>
</cp:coreProperties>
</file>