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318" r:id="rId4"/>
    <p:sldId id="313" r:id="rId5"/>
    <p:sldId id="319" r:id="rId6"/>
    <p:sldId id="314" r:id="rId7"/>
    <p:sldId id="320" r:id="rId8"/>
    <p:sldId id="321" r:id="rId9"/>
    <p:sldId id="316" r:id="rId10"/>
    <p:sldId id="322" r:id="rId11"/>
    <p:sldId id="324" r:id="rId12"/>
    <p:sldId id="323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03" d="100"/>
          <a:sy n="103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9588B7-41B7-4A60-A2BD-B67D00F98DE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137DA9A-14F6-420D-81DB-F8232B442B6D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EF4BD0D7-BB07-4A92-9065-ACDBF8FBFFCF}" type="parTrans" cxnId="{B6683314-08F5-42D7-B16E-04BB3FEA1FC5}">
      <dgm:prSet/>
      <dgm:spPr/>
      <dgm:t>
        <a:bodyPr/>
        <a:lstStyle/>
        <a:p>
          <a:endParaRPr lang="cs-CZ"/>
        </a:p>
      </dgm:t>
    </dgm:pt>
    <dgm:pt modelId="{C5D6C151-BBBA-4622-809A-82236A58F008}" type="sibTrans" cxnId="{B6683314-08F5-42D7-B16E-04BB3FEA1FC5}">
      <dgm:prSet/>
      <dgm:spPr/>
      <dgm:t>
        <a:bodyPr/>
        <a:lstStyle/>
        <a:p>
          <a:endParaRPr lang="cs-CZ"/>
        </a:p>
      </dgm:t>
    </dgm:pt>
    <dgm:pt modelId="{2E088405-5526-4AF2-ACA5-C7CED14DA974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58469D1C-0C05-41A6-912A-0F7AE224438B}" type="parTrans" cxnId="{46A2934A-F9F7-49D7-A964-A90EF8F24DF7}">
      <dgm:prSet/>
      <dgm:spPr/>
      <dgm:t>
        <a:bodyPr/>
        <a:lstStyle/>
        <a:p>
          <a:endParaRPr lang="cs-CZ"/>
        </a:p>
      </dgm:t>
    </dgm:pt>
    <dgm:pt modelId="{E48B1879-DEA8-408C-A565-7DECCD962B50}" type="sibTrans" cxnId="{46A2934A-F9F7-49D7-A964-A90EF8F24DF7}">
      <dgm:prSet/>
      <dgm:spPr/>
      <dgm:t>
        <a:bodyPr/>
        <a:lstStyle/>
        <a:p>
          <a:endParaRPr lang="cs-CZ"/>
        </a:p>
      </dgm:t>
    </dgm:pt>
    <dgm:pt modelId="{CE9C1684-8E73-4407-8A4E-441EEDEEA65F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03FEB080-63FC-423A-972D-1A2F01BC6A84}" type="parTrans" cxnId="{1A927FBD-4068-476F-BB52-51D8909406B6}">
      <dgm:prSet/>
      <dgm:spPr/>
      <dgm:t>
        <a:bodyPr/>
        <a:lstStyle/>
        <a:p>
          <a:endParaRPr lang="cs-CZ"/>
        </a:p>
      </dgm:t>
    </dgm:pt>
    <dgm:pt modelId="{5A681BE4-11C8-4267-B39C-D8F5ED8B40A7}" type="sibTrans" cxnId="{1A927FBD-4068-476F-BB52-51D8909406B6}">
      <dgm:prSet/>
      <dgm:spPr/>
      <dgm:t>
        <a:bodyPr/>
        <a:lstStyle/>
        <a:p>
          <a:endParaRPr lang="cs-CZ"/>
        </a:p>
      </dgm:t>
    </dgm:pt>
    <dgm:pt modelId="{8F33B9F2-1643-46A2-93B5-9F19762EB970}">
      <dgm:prSet phldrT="[Text]"/>
      <dgm:spPr/>
      <dgm:t>
        <a:bodyPr/>
        <a:lstStyle/>
        <a:p>
          <a:r>
            <a:rPr lang="cs-CZ" dirty="0" smtClean="0"/>
            <a:t>4.</a:t>
          </a:r>
          <a:endParaRPr lang="cs-CZ" dirty="0"/>
        </a:p>
      </dgm:t>
    </dgm:pt>
    <dgm:pt modelId="{AE6DD215-72DA-4E19-91B3-AABFDA0A96C9}" type="parTrans" cxnId="{D6E35D3B-F6C0-4AF5-A26C-3B0A410158C6}">
      <dgm:prSet/>
      <dgm:spPr/>
      <dgm:t>
        <a:bodyPr/>
        <a:lstStyle/>
        <a:p>
          <a:endParaRPr lang="cs-CZ"/>
        </a:p>
      </dgm:t>
    </dgm:pt>
    <dgm:pt modelId="{BB6DD7CC-AE99-4DC1-80D7-6ADCDB03B360}" type="sibTrans" cxnId="{D6E35D3B-F6C0-4AF5-A26C-3B0A410158C6}">
      <dgm:prSet/>
      <dgm:spPr/>
      <dgm:t>
        <a:bodyPr/>
        <a:lstStyle/>
        <a:p>
          <a:endParaRPr lang="cs-CZ"/>
        </a:p>
      </dgm:t>
    </dgm:pt>
    <dgm:pt modelId="{98943806-B415-45E4-918B-1D9AFAB19FB6}">
      <dgm:prSet phldrT="[Text]"/>
      <dgm:spPr/>
      <dgm:t>
        <a:bodyPr/>
        <a:lstStyle/>
        <a:p>
          <a:r>
            <a:rPr lang="cs-CZ" dirty="0" smtClean="0"/>
            <a:t>6.</a:t>
          </a:r>
          <a:endParaRPr lang="cs-CZ" dirty="0"/>
        </a:p>
      </dgm:t>
    </dgm:pt>
    <dgm:pt modelId="{A74E4101-8FEA-46B0-B550-2C6D17077DD6}" type="parTrans" cxnId="{843ABBEE-BF7D-46D4-90B0-41B1C36DA79A}">
      <dgm:prSet/>
      <dgm:spPr/>
      <dgm:t>
        <a:bodyPr/>
        <a:lstStyle/>
        <a:p>
          <a:endParaRPr lang="cs-CZ"/>
        </a:p>
      </dgm:t>
    </dgm:pt>
    <dgm:pt modelId="{AE7B9A17-A377-4A5F-98E2-7D54099464F0}" type="sibTrans" cxnId="{843ABBEE-BF7D-46D4-90B0-41B1C36DA79A}">
      <dgm:prSet/>
      <dgm:spPr/>
      <dgm:t>
        <a:bodyPr/>
        <a:lstStyle/>
        <a:p>
          <a:endParaRPr lang="cs-CZ"/>
        </a:p>
      </dgm:t>
    </dgm:pt>
    <dgm:pt modelId="{D0C57D9F-1526-4092-A36C-7C43A07558FC}">
      <dgm:prSet phldrT="[Text]"/>
      <dgm:spPr/>
      <dgm:t>
        <a:bodyPr/>
        <a:lstStyle/>
        <a:p>
          <a:r>
            <a:rPr lang="cs-CZ" dirty="0" smtClean="0"/>
            <a:t>5.</a:t>
          </a:r>
          <a:endParaRPr lang="cs-CZ" dirty="0"/>
        </a:p>
      </dgm:t>
    </dgm:pt>
    <dgm:pt modelId="{D70C80A4-9046-4DB3-B77E-A3FCDE2481E0}" type="parTrans" cxnId="{E6FA97D6-E0E7-43EA-92A1-18FEA4C7DD17}">
      <dgm:prSet/>
      <dgm:spPr/>
      <dgm:t>
        <a:bodyPr/>
        <a:lstStyle/>
        <a:p>
          <a:endParaRPr lang="cs-CZ"/>
        </a:p>
      </dgm:t>
    </dgm:pt>
    <dgm:pt modelId="{05A3AF5A-5943-4132-A3D5-8F29AD163C41}" type="sibTrans" cxnId="{E6FA97D6-E0E7-43EA-92A1-18FEA4C7DD17}">
      <dgm:prSet/>
      <dgm:spPr/>
      <dgm:t>
        <a:bodyPr/>
        <a:lstStyle/>
        <a:p>
          <a:endParaRPr lang="cs-CZ"/>
        </a:p>
      </dgm:t>
    </dgm:pt>
    <dgm:pt modelId="{B82589D0-CFE7-4D6A-B06C-9C1931866CD2}" type="pres">
      <dgm:prSet presAssocID="{B39588B7-41B7-4A60-A2BD-B67D00F98DE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698B32-4593-416A-AAB7-D5328F3897CC}" type="pres">
      <dgm:prSet presAssocID="{0137DA9A-14F6-420D-81DB-F8232B442B6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0CB90-C073-434C-971A-4050E6B1208B}" type="pres">
      <dgm:prSet presAssocID="{C5D6C151-BBBA-4622-809A-82236A58F008}" presName="sibTrans" presStyleLbl="sibTrans2D1" presStyleIdx="0" presStyleCnt="6"/>
      <dgm:spPr/>
      <dgm:t>
        <a:bodyPr/>
        <a:lstStyle/>
        <a:p>
          <a:endParaRPr lang="cs-CZ"/>
        </a:p>
      </dgm:t>
    </dgm:pt>
    <dgm:pt modelId="{5B29F99E-9B8F-476B-A363-BD0C46730C62}" type="pres">
      <dgm:prSet presAssocID="{C5D6C151-BBBA-4622-809A-82236A58F008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C7500B15-606E-4B21-A9B0-59907F05839A}" type="pres">
      <dgm:prSet presAssocID="{2E088405-5526-4AF2-ACA5-C7CED14DA97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82269D-FDCB-4292-9EBB-D5BD1AD18623}" type="pres">
      <dgm:prSet presAssocID="{E48B1879-DEA8-408C-A565-7DECCD962B50}" presName="sibTrans" presStyleLbl="sibTrans2D1" presStyleIdx="1" presStyleCnt="6"/>
      <dgm:spPr/>
      <dgm:t>
        <a:bodyPr/>
        <a:lstStyle/>
        <a:p>
          <a:endParaRPr lang="cs-CZ"/>
        </a:p>
      </dgm:t>
    </dgm:pt>
    <dgm:pt modelId="{A0A30CE9-B0C8-4971-91B6-C1C168819481}" type="pres">
      <dgm:prSet presAssocID="{E48B1879-DEA8-408C-A565-7DECCD962B50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047AE127-DDA9-4BD3-B9EA-5AAE4BE9FD04}" type="pres">
      <dgm:prSet presAssocID="{CE9C1684-8E73-4407-8A4E-441EEDEEA65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88D35-7006-43F5-A215-5EB3BB75F62E}" type="pres">
      <dgm:prSet presAssocID="{5A681BE4-11C8-4267-B39C-D8F5ED8B40A7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7205B86-ED42-4445-9FC9-0B81EDC8BDD3}" type="pres">
      <dgm:prSet presAssocID="{5A681BE4-11C8-4267-B39C-D8F5ED8B40A7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8A1A789-B16B-4A57-B183-69552968DEBB}" type="pres">
      <dgm:prSet presAssocID="{8F33B9F2-1643-46A2-93B5-9F19762EB97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CD2B2D-E108-4A75-A1EB-8FF97B5DD9D5}" type="pres">
      <dgm:prSet presAssocID="{BB6DD7CC-AE99-4DC1-80D7-6ADCDB03B360}" presName="sibTrans" presStyleLbl="sibTrans2D1" presStyleIdx="3" presStyleCnt="6"/>
      <dgm:spPr/>
      <dgm:t>
        <a:bodyPr/>
        <a:lstStyle/>
        <a:p>
          <a:endParaRPr lang="cs-CZ"/>
        </a:p>
      </dgm:t>
    </dgm:pt>
    <dgm:pt modelId="{411D9B01-E00B-4AC1-BBCB-35C5B66E96B2}" type="pres">
      <dgm:prSet presAssocID="{BB6DD7CC-AE99-4DC1-80D7-6ADCDB03B360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08671C76-C90A-4797-805A-364EC5EEF934}" type="pres">
      <dgm:prSet presAssocID="{D0C57D9F-1526-4092-A36C-7C43A07558F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BAFC05-4BA1-4E52-9544-98ED89BC2183}" type="pres">
      <dgm:prSet presAssocID="{05A3AF5A-5943-4132-A3D5-8F29AD163C41}" presName="sibTrans" presStyleLbl="sibTrans2D1" presStyleIdx="4" presStyleCnt="6"/>
      <dgm:spPr/>
      <dgm:t>
        <a:bodyPr/>
        <a:lstStyle/>
        <a:p>
          <a:endParaRPr lang="cs-CZ"/>
        </a:p>
      </dgm:t>
    </dgm:pt>
    <dgm:pt modelId="{797D4351-8935-4B26-991F-2ECA41DB655F}" type="pres">
      <dgm:prSet presAssocID="{05A3AF5A-5943-4132-A3D5-8F29AD163C41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A8B745EB-F5AC-43D9-B85F-DC2A3AA37E03}" type="pres">
      <dgm:prSet presAssocID="{98943806-B415-45E4-918B-1D9AFAB19FB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1190E-579B-4FEE-891E-CCACD5F0680C}" type="pres">
      <dgm:prSet presAssocID="{AE7B9A17-A377-4A5F-98E2-7D54099464F0}" presName="sibTrans" presStyleLbl="sibTrans2D1" presStyleIdx="5" presStyleCnt="6"/>
      <dgm:spPr/>
      <dgm:t>
        <a:bodyPr/>
        <a:lstStyle/>
        <a:p>
          <a:endParaRPr lang="cs-CZ"/>
        </a:p>
      </dgm:t>
    </dgm:pt>
    <dgm:pt modelId="{B0A9B326-A03C-4EBB-9547-58A46A174139}" type="pres">
      <dgm:prSet presAssocID="{AE7B9A17-A377-4A5F-98E2-7D54099464F0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D7CDD038-CB02-4699-9ADD-FD27B3D54230}" type="presOf" srcId="{05A3AF5A-5943-4132-A3D5-8F29AD163C41}" destId="{797D4351-8935-4B26-991F-2ECA41DB655F}" srcOrd="1" destOrd="0" presId="urn:microsoft.com/office/officeart/2005/8/layout/cycle2"/>
    <dgm:cxn modelId="{838A1F71-1FC8-43B1-8C20-2690684A8240}" type="presOf" srcId="{5A681BE4-11C8-4267-B39C-D8F5ED8B40A7}" destId="{EB688D35-7006-43F5-A215-5EB3BB75F62E}" srcOrd="0" destOrd="0" presId="urn:microsoft.com/office/officeart/2005/8/layout/cycle2"/>
    <dgm:cxn modelId="{D95EE5B0-2D84-4B2E-ADD6-38CF8B008E81}" type="presOf" srcId="{AE7B9A17-A377-4A5F-98E2-7D54099464F0}" destId="{B0A9B326-A03C-4EBB-9547-58A46A174139}" srcOrd="1" destOrd="0" presId="urn:microsoft.com/office/officeart/2005/8/layout/cycle2"/>
    <dgm:cxn modelId="{46A2934A-F9F7-49D7-A964-A90EF8F24DF7}" srcId="{B39588B7-41B7-4A60-A2BD-B67D00F98DED}" destId="{2E088405-5526-4AF2-ACA5-C7CED14DA974}" srcOrd="1" destOrd="0" parTransId="{58469D1C-0C05-41A6-912A-0F7AE224438B}" sibTransId="{E48B1879-DEA8-408C-A565-7DECCD962B50}"/>
    <dgm:cxn modelId="{EAA46413-6A6D-451B-B1C5-A6A321FADEDC}" type="presOf" srcId="{BB6DD7CC-AE99-4DC1-80D7-6ADCDB03B360}" destId="{411D9B01-E00B-4AC1-BBCB-35C5B66E96B2}" srcOrd="1" destOrd="0" presId="urn:microsoft.com/office/officeart/2005/8/layout/cycle2"/>
    <dgm:cxn modelId="{88BBA70D-9F30-48E0-A2DF-534231952E78}" type="presOf" srcId="{BB6DD7CC-AE99-4DC1-80D7-6ADCDB03B360}" destId="{09CD2B2D-E108-4A75-A1EB-8FF97B5DD9D5}" srcOrd="0" destOrd="0" presId="urn:microsoft.com/office/officeart/2005/8/layout/cycle2"/>
    <dgm:cxn modelId="{D6E35D3B-F6C0-4AF5-A26C-3B0A410158C6}" srcId="{B39588B7-41B7-4A60-A2BD-B67D00F98DED}" destId="{8F33B9F2-1643-46A2-93B5-9F19762EB970}" srcOrd="3" destOrd="0" parTransId="{AE6DD215-72DA-4E19-91B3-AABFDA0A96C9}" sibTransId="{BB6DD7CC-AE99-4DC1-80D7-6ADCDB03B360}"/>
    <dgm:cxn modelId="{7AF39850-A142-4877-A492-9CB03A91A523}" type="presOf" srcId="{98943806-B415-45E4-918B-1D9AFAB19FB6}" destId="{A8B745EB-F5AC-43D9-B85F-DC2A3AA37E03}" srcOrd="0" destOrd="0" presId="urn:microsoft.com/office/officeart/2005/8/layout/cycle2"/>
    <dgm:cxn modelId="{6594D38F-CBFD-4962-BAC4-2C8AC77059BC}" type="presOf" srcId="{2E088405-5526-4AF2-ACA5-C7CED14DA974}" destId="{C7500B15-606E-4B21-A9B0-59907F05839A}" srcOrd="0" destOrd="0" presId="urn:microsoft.com/office/officeart/2005/8/layout/cycle2"/>
    <dgm:cxn modelId="{ED8C301D-2B40-43E7-A3D2-7B4C858B6BCF}" type="presOf" srcId="{AE7B9A17-A377-4A5F-98E2-7D54099464F0}" destId="{7AC1190E-579B-4FEE-891E-CCACD5F0680C}" srcOrd="0" destOrd="0" presId="urn:microsoft.com/office/officeart/2005/8/layout/cycle2"/>
    <dgm:cxn modelId="{843ABBEE-BF7D-46D4-90B0-41B1C36DA79A}" srcId="{B39588B7-41B7-4A60-A2BD-B67D00F98DED}" destId="{98943806-B415-45E4-918B-1D9AFAB19FB6}" srcOrd="5" destOrd="0" parTransId="{A74E4101-8FEA-46B0-B550-2C6D17077DD6}" sibTransId="{AE7B9A17-A377-4A5F-98E2-7D54099464F0}"/>
    <dgm:cxn modelId="{9DCF985E-D531-4380-8949-7EC0AC3C6000}" type="presOf" srcId="{8F33B9F2-1643-46A2-93B5-9F19762EB970}" destId="{F8A1A789-B16B-4A57-B183-69552968DEBB}" srcOrd="0" destOrd="0" presId="urn:microsoft.com/office/officeart/2005/8/layout/cycle2"/>
    <dgm:cxn modelId="{3EE1D9BE-0D76-44A9-A369-3A8DFFA28608}" type="presOf" srcId="{5A681BE4-11C8-4267-B39C-D8F5ED8B40A7}" destId="{47205B86-ED42-4445-9FC9-0B81EDC8BDD3}" srcOrd="1" destOrd="0" presId="urn:microsoft.com/office/officeart/2005/8/layout/cycle2"/>
    <dgm:cxn modelId="{E6FA97D6-E0E7-43EA-92A1-18FEA4C7DD17}" srcId="{B39588B7-41B7-4A60-A2BD-B67D00F98DED}" destId="{D0C57D9F-1526-4092-A36C-7C43A07558FC}" srcOrd="4" destOrd="0" parTransId="{D70C80A4-9046-4DB3-B77E-A3FCDE2481E0}" sibTransId="{05A3AF5A-5943-4132-A3D5-8F29AD163C41}"/>
    <dgm:cxn modelId="{8EC5A98D-3FF7-4214-8211-432B1DBC9388}" type="presOf" srcId="{05A3AF5A-5943-4132-A3D5-8F29AD163C41}" destId="{0DBAFC05-4BA1-4E52-9544-98ED89BC2183}" srcOrd="0" destOrd="0" presId="urn:microsoft.com/office/officeart/2005/8/layout/cycle2"/>
    <dgm:cxn modelId="{B6683314-08F5-42D7-B16E-04BB3FEA1FC5}" srcId="{B39588B7-41B7-4A60-A2BD-B67D00F98DED}" destId="{0137DA9A-14F6-420D-81DB-F8232B442B6D}" srcOrd="0" destOrd="0" parTransId="{EF4BD0D7-BB07-4A92-9065-ACDBF8FBFFCF}" sibTransId="{C5D6C151-BBBA-4622-809A-82236A58F008}"/>
    <dgm:cxn modelId="{553FF368-CB6A-474B-AE81-6AFEAE6F5656}" type="presOf" srcId="{C5D6C151-BBBA-4622-809A-82236A58F008}" destId="{5B29F99E-9B8F-476B-A363-BD0C46730C62}" srcOrd="1" destOrd="0" presId="urn:microsoft.com/office/officeart/2005/8/layout/cycle2"/>
    <dgm:cxn modelId="{421C9CBD-13BA-4DA9-B46C-7B9A4729F087}" type="presOf" srcId="{E48B1879-DEA8-408C-A565-7DECCD962B50}" destId="{A0A30CE9-B0C8-4971-91B6-C1C168819481}" srcOrd="1" destOrd="0" presId="urn:microsoft.com/office/officeart/2005/8/layout/cycle2"/>
    <dgm:cxn modelId="{8A1BBABE-01C6-47F7-B3EC-EFF4F4D11414}" type="presOf" srcId="{B39588B7-41B7-4A60-A2BD-B67D00F98DED}" destId="{B82589D0-CFE7-4D6A-B06C-9C1931866CD2}" srcOrd="0" destOrd="0" presId="urn:microsoft.com/office/officeart/2005/8/layout/cycle2"/>
    <dgm:cxn modelId="{CF1D0B6A-6B6E-4523-AE39-2BD5A37A0BF4}" type="presOf" srcId="{CE9C1684-8E73-4407-8A4E-441EEDEEA65F}" destId="{047AE127-DDA9-4BD3-B9EA-5AAE4BE9FD04}" srcOrd="0" destOrd="0" presId="urn:microsoft.com/office/officeart/2005/8/layout/cycle2"/>
    <dgm:cxn modelId="{1A927FBD-4068-476F-BB52-51D8909406B6}" srcId="{B39588B7-41B7-4A60-A2BD-B67D00F98DED}" destId="{CE9C1684-8E73-4407-8A4E-441EEDEEA65F}" srcOrd="2" destOrd="0" parTransId="{03FEB080-63FC-423A-972D-1A2F01BC6A84}" sibTransId="{5A681BE4-11C8-4267-B39C-D8F5ED8B40A7}"/>
    <dgm:cxn modelId="{65806A38-FD07-4BDC-BB89-5D730529D3FD}" type="presOf" srcId="{D0C57D9F-1526-4092-A36C-7C43A07558FC}" destId="{08671C76-C90A-4797-805A-364EC5EEF934}" srcOrd="0" destOrd="0" presId="urn:microsoft.com/office/officeart/2005/8/layout/cycle2"/>
    <dgm:cxn modelId="{C21379DA-2E42-49F7-A3E4-74339828426C}" type="presOf" srcId="{E48B1879-DEA8-408C-A565-7DECCD962B50}" destId="{E382269D-FDCB-4292-9EBB-D5BD1AD18623}" srcOrd="0" destOrd="0" presId="urn:microsoft.com/office/officeart/2005/8/layout/cycle2"/>
    <dgm:cxn modelId="{5CFF6DBA-0636-4C26-A001-353D9D5BED40}" type="presOf" srcId="{0137DA9A-14F6-420D-81DB-F8232B442B6D}" destId="{DE698B32-4593-416A-AAB7-D5328F3897CC}" srcOrd="0" destOrd="0" presId="urn:microsoft.com/office/officeart/2005/8/layout/cycle2"/>
    <dgm:cxn modelId="{DC671DC6-647F-4A4F-9DC7-CD0AE0854B0B}" type="presOf" srcId="{C5D6C151-BBBA-4622-809A-82236A58F008}" destId="{AC70CB90-C073-434C-971A-4050E6B1208B}" srcOrd="0" destOrd="0" presId="urn:microsoft.com/office/officeart/2005/8/layout/cycle2"/>
    <dgm:cxn modelId="{E1C20058-A15A-4FF5-AC7F-6A409059860C}" type="presParOf" srcId="{B82589D0-CFE7-4D6A-B06C-9C1931866CD2}" destId="{DE698B32-4593-416A-AAB7-D5328F3897CC}" srcOrd="0" destOrd="0" presId="urn:microsoft.com/office/officeart/2005/8/layout/cycle2"/>
    <dgm:cxn modelId="{32A6E029-4DC8-4D83-AD93-026003354FAB}" type="presParOf" srcId="{B82589D0-CFE7-4D6A-B06C-9C1931866CD2}" destId="{AC70CB90-C073-434C-971A-4050E6B1208B}" srcOrd="1" destOrd="0" presId="urn:microsoft.com/office/officeart/2005/8/layout/cycle2"/>
    <dgm:cxn modelId="{8B7691A9-4930-44C2-B253-CFD8AB330C73}" type="presParOf" srcId="{AC70CB90-C073-434C-971A-4050E6B1208B}" destId="{5B29F99E-9B8F-476B-A363-BD0C46730C62}" srcOrd="0" destOrd="0" presId="urn:microsoft.com/office/officeart/2005/8/layout/cycle2"/>
    <dgm:cxn modelId="{52E0045D-298D-48C1-AF72-C310D2536071}" type="presParOf" srcId="{B82589D0-CFE7-4D6A-B06C-9C1931866CD2}" destId="{C7500B15-606E-4B21-A9B0-59907F05839A}" srcOrd="2" destOrd="0" presId="urn:microsoft.com/office/officeart/2005/8/layout/cycle2"/>
    <dgm:cxn modelId="{EF7A6A76-804E-4260-BA57-311260F0828E}" type="presParOf" srcId="{B82589D0-CFE7-4D6A-B06C-9C1931866CD2}" destId="{E382269D-FDCB-4292-9EBB-D5BD1AD18623}" srcOrd="3" destOrd="0" presId="urn:microsoft.com/office/officeart/2005/8/layout/cycle2"/>
    <dgm:cxn modelId="{55730046-853B-430B-8024-64167ED3D409}" type="presParOf" srcId="{E382269D-FDCB-4292-9EBB-D5BD1AD18623}" destId="{A0A30CE9-B0C8-4971-91B6-C1C168819481}" srcOrd="0" destOrd="0" presId="urn:microsoft.com/office/officeart/2005/8/layout/cycle2"/>
    <dgm:cxn modelId="{89520652-64BF-4190-94E0-A831E7BA315D}" type="presParOf" srcId="{B82589D0-CFE7-4D6A-B06C-9C1931866CD2}" destId="{047AE127-DDA9-4BD3-B9EA-5AAE4BE9FD04}" srcOrd="4" destOrd="0" presId="urn:microsoft.com/office/officeart/2005/8/layout/cycle2"/>
    <dgm:cxn modelId="{C1F34759-8809-4B52-8A1E-6CB427A01EEB}" type="presParOf" srcId="{B82589D0-CFE7-4D6A-B06C-9C1931866CD2}" destId="{EB688D35-7006-43F5-A215-5EB3BB75F62E}" srcOrd="5" destOrd="0" presId="urn:microsoft.com/office/officeart/2005/8/layout/cycle2"/>
    <dgm:cxn modelId="{28F2E76D-05D1-42EE-A693-84E02CB1D3D1}" type="presParOf" srcId="{EB688D35-7006-43F5-A215-5EB3BB75F62E}" destId="{47205B86-ED42-4445-9FC9-0B81EDC8BDD3}" srcOrd="0" destOrd="0" presId="urn:microsoft.com/office/officeart/2005/8/layout/cycle2"/>
    <dgm:cxn modelId="{09172DAF-AD6B-4C75-A7E9-05F104467E0D}" type="presParOf" srcId="{B82589D0-CFE7-4D6A-B06C-9C1931866CD2}" destId="{F8A1A789-B16B-4A57-B183-69552968DEBB}" srcOrd="6" destOrd="0" presId="urn:microsoft.com/office/officeart/2005/8/layout/cycle2"/>
    <dgm:cxn modelId="{F7E09A56-93B3-442F-9940-1534D99A53E7}" type="presParOf" srcId="{B82589D0-CFE7-4D6A-B06C-9C1931866CD2}" destId="{09CD2B2D-E108-4A75-A1EB-8FF97B5DD9D5}" srcOrd="7" destOrd="0" presId="urn:microsoft.com/office/officeart/2005/8/layout/cycle2"/>
    <dgm:cxn modelId="{4330AAD0-A5D4-41FE-98D9-A8EF37D4D4C8}" type="presParOf" srcId="{09CD2B2D-E108-4A75-A1EB-8FF97B5DD9D5}" destId="{411D9B01-E00B-4AC1-BBCB-35C5B66E96B2}" srcOrd="0" destOrd="0" presId="urn:microsoft.com/office/officeart/2005/8/layout/cycle2"/>
    <dgm:cxn modelId="{6029EDB2-774E-4002-B598-B5EDA89FA692}" type="presParOf" srcId="{B82589D0-CFE7-4D6A-B06C-9C1931866CD2}" destId="{08671C76-C90A-4797-805A-364EC5EEF934}" srcOrd="8" destOrd="0" presId="urn:microsoft.com/office/officeart/2005/8/layout/cycle2"/>
    <dgm:cxn modelId="{C750BDED-0E59-4FA2-9828-0B78F11D80D1}" type="presParOf" srcId="{B82589D0-CFE7-4D6A-B06C-9C1931866CD2}" destId="{0DBAFC05-4BA1-4E52-9544-98ED89BC2183}" srcOrd="9" destOrd="0" presId="urn:microsoft.com/office/officeart/2005/8/layout/cycle2"/>
    <dgm:cxn modelId="{5F4DC3CA-A57C-4FD5-81B4-F7957783E6DA}" type="presParOf" srcId="{0DBAFC05-4BA1-4E52-9544-98ED89BC2183}" destId="{797D4351-8935-4B26-991F-2ECA41DB655F}" srcOrd="0" destOrd="0" presId="urn:microsoft.com/office/officeart/2005/8/layout/cycle2"/>
    <dgm:cxn modelId="{E6960E01-977B-42A5-86B5-33AB3AF4E3EE}" type="presParOf" srcId="{B82589D0-CFE7-4D6A-B06C-9C1931866CD2}" destId="{A8B745EB-F5AC-43D9-B85F-DC2A3AA37E03}" srcOrd="10" destOrd="0" presId="urn:microsoft.com/office/officeart/2005/8/layout/cycle2"/>
    <dgm:cxn modelId="{574CF9C9-8F1E-45F0-822D-424AA5908036}" type="presParOf" srcId="{B82589D0-CFE7-4D6A-B06C-9C1931866CD2}" destId="{7AC1190E-579B-4FEE-891E-CCACD5F0680C}" srcOrd="11" destOrd="0" presId="urn:microsoft.com/office/officeart/2005/8/layout/cycle2"/>
    <dgm:cxn modelId="{95AF029A-1199-448A-B296-506A6F479A4D}" type="presParOf" srcId="{7AC1190E-579B-4FEE-891E-CCACD5F0680C}" destId="{B0A9B326-A03C-4EBB-9547-58A46A174139}" srcOrd="0" destOrd="0" presId="urn:microsoft.com/office/officeart/2005/8/layout/cycle2"/>
  </dgm:cxnLst>
  <dgm:bg>
    <a:solidFill>
      <a:srgbClr val="FFFF99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9588B7-41B7-4A60-A2BD-B67D00F98DE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137DA9A-14F6-420D-81DB-F8232B442B6D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EF4BD0D7-BB07-4A92-9065-ACDBF8FBFFCF}" type="parTrans" cxnId="{B6683314-08F5-42D7-B16E-04BB3FEA1FC5}">
      <dgm:prSet/>
      <dgm:spPr/>
      <dgm:t>
        <a:bodyPr/>
        <a:lstStyle/>
        <a:p>
          <a:endParaRPr lang="cs-CZ"/>
        </a:p>
      </dgm:t>
    </dgm:pt>
    <dgm:pt modelId="{C5D6C151-BBBA-4622-809A-82236A58F008}" type="sibTrans" cxnId="{B6683314-08F5-42D7-B16E-04BB3FEA1FC5}">
      <dgm:prSet/>
      <dgm:spPr/>
      <dgm:t>
        <a:bodyPr/>
        <a:lstStyle/>
        <a:p>
          <a:endParaRPr lang="cs-CZ"/>
        </a:p>
      </dgm:t>
    </dgm:pt>
    <dgm:pt modelId="{2E088405-5526-4AF2-ACA5-C7CED14DA974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58469D1C-0C05-41A6-912A-0F7AE224438B}" type="parTrans" cxnId="{46A2934A-F9F7-49D7-A964-A90EF8F24DF7}">
      <dgm:prSet/>
      <dgm:spPr/>
      <dgm:t>
        <a:bodyPr/>
        <a:lstStyle/>
        <a:p>
          <a:endParaRPr lang="cs-CZ"/>
        </a:p>
      </dgm:t>
    </dgm:pt>
    <dgm:pt modelId="{E48B1879-DEA8-408C-A565-7DECCD962B50}" type="sibTrans" cxnId="{46A2934A-F9F7-49D7-A964-A90EF8F24DF7}">
      <dgm:prSet/>
      <dgm:spPr/>
      <dgm:t>
        <a:bodyPr/>
        <a:lstStyle/>
        <a:p>
          <a:endParaRPr lang="cs-CZ"/>
        </a:p>
      </dgm:t>
    </dgm:pt>
    <dgm:pt modelId="{CE9C1684-8E73-4407-8A4E-441EEDEEA65F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03FEB080-63FC-423A-972D-1A2F01BC6A84}" type="parTrans" cxnId="{1A927FBD-4068-476F-BB52-51D8909406B6}">
      <dgm:prSet/>
      <dgm:spPr/>
      <dgm:t>
        <a:bodyPr/>
        <a:lstStyle/>
        <a:p>
          <a:endParaRPr lang="cs-CZ"/>
        </a:p>
      </dgm:t>
    </dgm:pt>
    <dgm:pt modelId="{5A681BE4-11C8-4267-B39C-D8F5ED8B40A7}" type="sibTrans" cxnId="{1A927FBD-4068-476F-BB52-51D8909406B6}">
      <dgm:prSet/>
      <dgm:spPr/>
      <dgm:t>
        <a:bodyPr/>
        <a:lstStyle/>
        <a:p>
          <a:endParaRPr lang="cs-CZ"/>
        </a:p>
      </dgm:t>
    </dgm:pt>
    <dgm:pt modelId="{8F33B9F2-1643-46A2-93B5-9F19762EB970}">
      <dgm:prSet phldrT="[Text]"/>
      <dgm:spPr/>
      <dgm:t>
        <a:bodyPr/>
        <a:lstStyle/>
        <a:p>
          <a:r>
            <a:rPr lang="cs-CZ" dirty="0" smtClean="0"/>
            <a:t>4.</a:t>
          </a:r>
          <a:endParaRPr lang="cs-CZ" dirty="0"/>
        </a:p>
      </dgm:t>
    </dgm:pt>
    <dgm:pt modelId="{AE6DD215-72DA-4E19-91B3-AABFDA0A96C9}" type="parTrans" cxnId="{D6E35D3B-F6C0-4AF5-A26C-3B0A410158C6}">
      <dgm:prSet/>
      <dgm:spPr/>
      <dgm:t>
        <a:bodyPr/>
        <a:lstStyle/>
        <a:p>
          <a:endParaRPr lang="cs-CZ"/>
        </a:p>
      </dgm:t>
    </dgm:pt>
    <dgm:pt modelId="{BB6DD7CC-AE99-4DC1-80D7-6ADCDB03B360}" type="sibTrans" cxnId="{D6E35D3B-F6C0-4AF5-A26C-3B0A410158C6}">
      <dgm:prSet/>
      <dgm:spPr/>
      <dgm:t>
        <a:bodyPr/>
        <a:lstStyle/>
        <a:p>
          <a:endParaRPr lang="cs-CZ"/>
        </a:p>
      </dgm:t>
    </dgm:pt>
    <dgm:pt modelId="{98943806-B415-45E4-918B-1D9AFAB19FB6}">
      <dgm:prSet phldrT="[Text]"/>
      <dgm:spPr/>
      <dgm:t>
        <a:bodyPr/>
        <a:lstStyle/>
        <a:p>
          <a:r>
            <a:rPr lang="cs-CZ" dirty="0" smtClean="0"/>
            <a:t>6.</a:t>
          </a:r>
          <a:endParaRPr lang="cs-CZ" dirty="0"/>
        </a:p>
      </dgm:t>
    </dgm:pt>
    <dgm:pt modelId="{A74E4101-8FEA-46B0-B550-2C6D17077DD6}" type="parTrans" cxnId="{843ABBEE-BF7D-46D4-90B0-41B1C36DA79A}">
      <dgm:prSet/>
      <dgm:spPr/>
      <dgm:t>
        <a:bodyPr/>
        <a:lstStyle/>
        <a:p>
          <a:endParaRPr lang="cs-CZ"/>
        </a:p>
      </dgm:t>
    </dgm:pt>
    <dgm:pt modelId="{AE7B9A17-A377-4A5F-98E2-7D54099464F0}" type="sibTrans" cxnId="{843ABBEE-BF7D-46D4-90B0-41B1C36DA79A}">
      <dgm:prSet/>
      <dgm:spPr/>
      <dgm:t>
        <a:bodyPr/>
        <a:lstStyle/>
        <a:p>
          <a:endParaRPr lang="cs-CZ"/>
        </a:p>
      </dgm:t>
    </dgm:pt>
    <dgm:pt modelId="{D0C57D9F-1526-4092-A36C-7C43A07558FC}">
      <dgm:prSet phldrT="[Text]"/>
      <dgm:spPr/>
      <dgm:t>
        <a:bodyPr/>
        <a:lstStyle/>
        <a:p>
          <a:r>
            <a:rPr lang="cs-CZ" dirty="0" smtClean="0"/>
            <a:t>5.</a:t>
          </a:r>
          <a:endParaRPr lang="cs-CZ" dirty="0"/>
        </a:p>
      </dgm:t>
    </dgm:pt>
    <dgm:pt modelId="{D70C80A4-9046-4DB3-B77E-A3FCDE2481E0}" type="parTrans" cxnId="{E6FA97D6-E0E7-43EA-92A1-18FEA4C7DD17}">
      <dgm:prSet/>
      <dgm:spPr/>
      <dgm:t>
        <a:bodyPr/>
        <a:lstStyle/>
        <a:p>
          <a:endParaRPr lang="cs-CZ"/>
        </a:p>
      </dgm:t>
    </dgm:pt>
    <dgm:pt modelId="{05A3AF5A-5943-4132-A3D5-8F29AD163C41}" type="sibTrans" cxnId="{E6FA97D6-E0E7-43EA-92A1-18FEA4C7DD17}">
      <dgm:prSet/>
      <dgm:spPr/>
      <dgm:t>
        <a:bodyPr/>
        <a:lstStyle/>
        <a:p>
          <a:endParaRPr lang="cs-CZ"/>
        </a:p>
      </dgm:t>
    </dgm:pt>
    <dgm:pt modelId="{B82589D0-CFE7-4D6A-B06C-9C1931866CD2}" type="pres">
      <dgm:prSet presAssocID="{B39588B7-41B7-4A60-A2BD-B67D00F98DE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E698B32-4593-416A-AAB7-D5328F3897CC}" type="pres">
      <dgm:prSet presAssocID="{0137DA9A-14F6-420D-81DB-F8232B442B6D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0CB90-C073-434C-971A-4050E6B1208B}" type="pres">
      <dgm:prSet presAssocID="{C5D6C151-BBBA-4622-809A-82236A58F008}" presName="sibTrans" presStyleLbl="sibTrans2D1" presStyleIdx="0" presStyleCnt="6"/>
      <dgm:spPr/>
      <dgm:t>
        <a:bodyPr/>
        <a:lstStyle/>
        <a:p>
          <a:endParaRPr lang="cs-CZ"/>
        </a:p>
      </dgm:t>
    </dgm:pt>
    <dgm:pt modelId="{5B29F99E-9B8F-476B-A363-BD0C46730C62}" type="pres">
      <dgm:prSet presAssocID="{C5D6C151-BBBA-4622-809A-82236A58F008}" presName="connectorText" presStyleLbl="sibTrans2D1" presStyleIdx="0" presStyleCnt="6"/>
      <dgm:spPr/>
      <dgm:t>
        <a:bodyPr/>
        <a:lstStyle/>
        <a:p>
          <a:endParaRPr lang="cs-CZ"/>
        </a:p>
      </dgm:t>
    </dgm:pt>
    <dgm:pt modelId="{C7500B15-606E-4B21-A9B0-59907F05839A}" type="pres">
      <dgm:prSet presAssocID="{2E088405-5526-4AF2-ACA5-C7CED14DA974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82269D-FDCB-4292-9EBB-D5BD1AD18623}" type="pres">
      <dgm:prSet presAssocID="{E48B1879-DEA8-408C-A565-7DECCD962B50}" presName="sibTrans" presStyleLbl="sibTrans2D1" presStyleIdx="1" presStyleCnt="6"/>
      <dgm:spPr/>
      <dgm:t>
        <a:bodyPr/>
        <a:lstStyle/>
        <a:p>
          <a:endParaRPr lang="cs-CZ"/>
        </a:p>
      </dgm:t>
    </dgm:pt>
    <dgm:pt modelId="{A0A30CE9-B0C8-4971-91B6-C1C168819481}" type="pres">
      <dgm:prSet presAssocID="{E48B1879-DEA8-408C-A565-7DECCD962B50}" presName="connectorText" presStyleLbl="sibTrans2D1" presStyleIdx="1" presStyleCnt="6"/>
      <dgm:spPr/>
      <dgm:t>
        <a:bodyPr/>
        <a:lstStyle/>
        <a:p>
          <a:endParaRPr lang="cs-CZ"/>
        </a:p>
      </dgm:t>
    </dgm:pt>
    <dgm:pt modelId="{047AE127-DDA9-4BD3-B9EA-5AAE4BE9FD04}" type="pres">
      <dgm:prSet presAssocID="{CE9C1684-8E73-4407-8A4E-441EEDEEA65F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688D35-7006-43F5-A215-5EB3BB75F62E}" type="pres">
      <dgm:prSet presAssocID="{5A681BE4-11C8-4267-B39C-D8F5ED8B40A7}" presName="sibTrans" presStyleLbl="sibTrans2D1" presStyleIdx="2" presStyleCnt="6"/>
      <dgm:spPr/>
      <dgm:t>
        <a:bodyPr/>
        <a:lstStyle/>
        <a:p>
          <a:endParaRPr lang="cs-CZ"/>
        </a:p>
      </dgm:t>
    </dgm:pt>
    <dgm:pt modelId="{47205B86-ED42-4445-9FC9-0B81EDC8BDD3}" type="pres">
      <dgm:prSet presAssocID="{5A681BE4-11C8-4267-B39C-D8F5ED8B40A7}" presName="connectorText" presStyleLbl="sibTrans2D1" presStyleIdx="2" presStyleCnt="6"/>
      <dgm:spPr/>
      <dgm:t>
        <a:bodyPr/>
        <a:lstStyle/>
        <a:p>
          <a:endParaRPr lang="cs-CZ"/>
        </a:p>
      </dgm:t>
    </dgm:pt>
    <dgm:pt modelId="{F8A1A789-B16B-4A57-B183-69552968DEBB}" type="pres">
      <dgm:prSet presAssocID="{8F33B9F2-1643-46A2-93B5-9F19762EB970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CD2B2D-E108-4A75-A1EB-8FF97B5DD9D5}" type="pres">
      <dgm:prSet presAssocID="{BB6DD7CC-AE99-4DC1-80D7-6ADCDB03B360}" presName="sibTrans" presStyleLbl="sibTrans2D1" presStyleIdx="3" presStyleCnt="6"/>
      <dgm:spPr/>
      <dgm:t>
        <a:bodyPr/>
        <a:lstStyle/>
        <a:p>
          <a:endParaRPr lang="cs-CZ"/>
        </a:p>
      </dgm:t>
    </dgm:pt>
    <dgm:pt modelId="{411D9B01-E00B-4AC1-BBCB-35C5B66E96B2}" type="pres">
      <dgm:prSet presAssocID="{BB6DD7CC-AE99-4DC1-80D7-6ADCDB03B360}" presName="connectorText" presStyleLbl="sibTrans2D1" presStyleIdx="3" presStyleCnt="6"/>
      <dgm:spPr/>
      <dgm:t>
        <a:bodyPr/>
        <a:lstStyle/>
        <a:p>
          <a:endParaRPr lang="cs-CZ"/>
        </a:p>
      </dgm:t>
    </dgm:pt>
    <dgm:pt modelId="{08671C76-C90A-4797-805A-364EC5EEF934}" type="pres">
      <dgm:prSet presAssocID="{D0C57D9F-1526-4092-A36C-7C43A07558FC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BAFC05-4BA1-4E52-9544-98ED89BC2183}" type="pres">
      <dgm:prSet presAssocID="{05A3AF5A-5943-4132-A3D5-8F29AD163C41}" presName="sibTrans" presStyleLbl="sibTrans2D1" presStyleIdx="4" presStyleCnt="6"/>
      <dgm:spPr/>
      <dgm:t>
        <a:bodyPr/>
        <a:lstStyle/>
        <a:p>
          <a:endParaRPr lang="cs-CZ"/>
        </a:p>
      </dgm:t>
    </dgm:pt>
    <dgm:pt modelId="{797D4351-8935-4B26-991F-2ECA41DB655F}" type="pres">
      <dgm:prSet presAssocID="{05A3AF5A-5943-4132-A3D5-8F29AD163C41}" presName="connectorText" presStyleLbl="sibTrans2D1" presStyleIdx="4" presStyleCnt="6"/>
      <dgm:spPr/>
      <dgm:t>
        <a:bodyPr/>
        <a:lstStyle/>
        <a:p>
          <a:endParaRPr lang="cs-CZ"/>
        </a:p>
      </dgm:t>
    </dgm:pt>
    <dgm:pt modelId="{A8B745EB-F5AC-43D9-B85F-DC2A3AA37E03}" type="pres">
      <dgm:prSet presAssocID="{98943806-B415-45E4-918B-1D9AFAB19FB6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1190E-579B-4FEE-891E-CCACD5F0680C}" type="pres">
      <dgm:prSet presAssocID="{AE7B9A17-A377-4A5F-98E2-7D54099464F0}" presName="sibTrans" presStyleLbl="sibTrans2D1" presStyleIdx="5" presStyleCnt="6"/>
      <dgm:spPr/>
      <dgm:t>
        <a:bodyPr/>
        <a:lstStyle/>
        <a:p>
          <a:endParaRPr lang="cs-CZ"/>
        </a:p>
      </dgm:t>
    </dgm:pt>
    <dgm:pt modelId="{B0A9B326-A03C-4EBB-9547-58A46A174139}" type="pres">
      <dgm:prSet presAssocID="{AE7B9A17-A377-4A5F-98E2-7D54099464F0}" presName="connectorText" presStyleLbl="sibTrans2D1" presStyleIdx="5" presStyleCnt="6"/>
      <dgm:spPr/>
      <dgm:t>
        <a:bodyPr/>
        <a:lstStyle/>
        <a:p>
          <a:endParaRPr lang="cs-CZ"/>
        </a:p>
      </dgm:t>
    </dgm:pt>
  </dgm:ptLst>
  <dgm:cxnLst>
    <dgm:cxn modelId="{584D2AD3-D919-493D-AAB6-D8E436060AAE}" type="presOf" srcId="{E48B1879-DEA8-408C-A565-7DECCD962B50}" destId="{E382269D-FDCB-4292-9EBB-D5BD1AD18623}" srcOrd="0" destOrd="0" presId="urn:microsoft.com/office/officeart/2005/8/layout/cycle2"/>
    <dgm:cxn modelId="{E23EC238-EED1-4817-8C04-750C5F4A8F11}" type="presOf" srcId="{C5D6C151-BBBA-4622-809A-82236A58F008}" destId="{AC70CB90-C073-434C-971A-4050E6B1208B}" srcOrd="0" destOrd="0" presId="urn:microsoft.com/office/officeart/2005/8/layout/cycle2"/>
    <dgm:cxn modelId="{44BEC782-36BE-47A4-A68E-B13522468ECD}" type="presOf" srcId="{AE7B9A17-A377-4A5F-98E2-7D54099464F0}" destId="{7AC1190E-579B-4FEE-891E-CCACD5F0680C}" srcOrd="0" destOrd="0" presId="urn:microsoft.com/office/officeart/2005/8/layout/cycle2"/>
    <dgm:cxn modelId="{48B316C9-CB53-423A-A4E7-720D2011335A}" type="presOf" srcId="{98943806-B415-45E4-918B-1D9AFAB19FB6}" destId="{A8B745EB-F5AC-43D9-B85F-DC2A3AA37E03}" srcOrd="0" destOrd="0" presId="urn:microsoft.com/office/officeart/2005/8/layout/cycle2"/>
    <dgm:cxn modelId="{E6FA97D6-E0E7-43EA-92A1-18FEA4C7DD17}" srcId="{B39588B7-41B7-4A60-A2BD-B67D00F98DED}" destId="{D0C57D9F-1526-4092-A36C-7C43A07558FC}" srcOrd="4" destOrd="0" parTransId="{D70C80A4-9046-4DB3-B77E-A3FCDE2481E0}" sibTransId="{05A3AF5A-5943-4132-A3D5-8F29AD163C41}"/>
    <dgm:cxn modelId="{58B30572-A8DB-4C62-B204-6B15282C8D67}" type="presOf" srcId="{AE7B9A17-A377-4A5F-98E2-7D54099464F0}" destId="{B0A9B326-A03C-4EBB-9547-58A46A174139}" srcOrd="1" destOrd="0" presId="urn:microsoft.com/office/officeart/2005/8/layout/cycle2"/>
    <dgm:cxn modelId="{95D6F967-5D19-44C8-9C95-0973E0FA41D2}" type="presOf" srcId="{E48B1879-DEA8-408C-A565-7DECCD962B50}" destId="{A0A30CE9-B0C8-4971-91B6-C1C168819481}" srcOrd="1" destOrd="0" presId="urn:microsoft.com/office/officeart/2005/8/layout/cycle2"/>
    <dgm:cxn modelId="{DEDC2E25-A81F-4BE3-A1BB-C916EFA30B8B}" type="presOf" srcId="{B39588B7-41B7-4A60-A2BD-B67D00F98DED}" destId="{B82589D0-CFE7-4D6A-B06C-9C1931866CD2}" srcOrd="0" destOrd="0" presId="urn:microsoft.com/office/officeart/2005/8/layout/cycle2"/>
    <dgm:cxn modelId="{D6E35D3B-F6C0-4AF5-A26C-3B0A410158C6}" srcId="{B39588B7-41B7-4A60-A2BD-B67D00F98DED}" destId="{8F33B9F2-1643-46A2-93B5-9F19762EB970}" srcOrd="3" destOrd="0" parTransId="{AE6DD215-72DA-4E19-91B3-AABFDA0A96C9}" sibTransId="{BB6DD7CC-AE99-4DC1-80D7-6ADCDB03B360}"/>
    <dgm:cxn modelId="{93108E28-EAC1-4742-84B1-0B2EC478B22A}" type="presOf" srcId="{05A3AF5A-5943-4132-A3D5-8F29AD163C41}" destId="{797D4351-8935-4B26-991F-2ECA41DB655F}" srcOrd="1" destOrd="0" presId="urn:microsoft.com/office/officeart/2005/8/layout/cycle2"/>
    <dgm:cxn modelId="{1BF9A21A-9FBB-41F5-963B-856B4B71107B}" type="presOf" srcId="{CE9C1684-8E73-4407-8A4E-441EEDEEA65F}" destId="{047AE127-DDA9-4BD3-B9EA-5AAE4BE9FD04}" srcOrd="0" destOrd="0" presId="urn:microsoft.com/office/officeart/2005/8/layout/cycle2"/>
    <dgm:cxn modelId="{1A927FBD-4068-476F-BB52-51D8909406B6}" srcId="{B39588B7-41B7-4A60-A2BD-B67D00F98DED}" destId="{CE9C1684-8E73-4407-8A4E-441EEDEEA65F}" srcOrd="2" destOrd="0" parTransId="{03FEB080-63FC-423A-972D-1A2F01BC6A84}" sibTransId="{5A681BE4-11C8-4267-B39C-D8F5ED8B40A7}"/>
    <dgm:cxn modelId="{DDEB30AD-ECDE-4EF0-B3B4-46741F7390EC}" type="presOf" srcId="{0137DA9A-14F6-420D-81DB-F8232B442B6D}" destId="{DE698B32-4593-416A-AAB7-D5328F3897CC}" srcOrd="0" destOrd="0" presId="urn:microsoft.com/office/officeart/2005/8/layout/cycle2"/>
    <dgm:cxn modelId="{E816FB28-2C09-49ED-961D-AB2CE807C4BE}" type="presOf" srcId="{05A3AF5A-5943-4132-A3D5-8F29AD163C41}" destId="{0DBAFC05-4BA1-4E52-9544-98ED89BC2183}" srcOrd="0" destOrd="0" presId="urn:microsoft.com/office/officeart/2005/8/layout/cycle2"/>
    <dgm:cxn modelId="{A1F9DF18-AC65-4B43-B158-95074348008C}" type="presOf" srcId="{BB6DD7CC-AE99-4DC1-80D7-6ADCDB03B360}" destId="{09CD2B2D-E108-4A75-A1EB-8FF97B5DD9D5}" srcOrd="0" destOrd="0" presId="urn:microsoft.com/office/officeart/2005/8/layout/cycle2"/>
    <dgm:cxn modelId="{B6683314-08F5-42D7-B16E-04BB3FEA1FC5}" srcId="{B39588B7-41B7-4A60-A2BD-B67D00F98DED}" destId="{0137DA9A-14F6-420D-81DB-F8232B442B6D}" srcOrd="0" destOrd="0" parTransId="{EF4BD0D7-BB07-4A92-9065-ACDBF8FBFFCF}" sibTransId="{C5D6C151-BBBA-4622-809A-82236A58F008}"/>
    <dgm:cxn modelId="{FAAEC6DA-89AA-44B9-84FC-8BEEFE72494D}" type="presOf" srcId="{BB6DD7CC-AE99-4DC1-80D7-6ADCDB03B360}" destId="{411D9B01-E00B-4AC1-BBCB-35C5B66E96B2}" srcOrd="1" destOrd="0" presId="urn:microsoft.com/office/officeart/2005/8/layout/cycle2"/>
    <dgm:cxn modelId="{16D30B20-1392-4C92-AE33-A19AB499E366}" type="presOf" srcId="{8F33B9F2-1643-46A2-93B5-9F19762EB970}" destId="{F8A1A789-B16B-4A57-B183-69552968DEBB}" srcOrd="0" destOrd="0" presId="urn:microsoft.com/office/officeart/2005/8/layout/cycle2"/>
    <dgm:cxn modelId="{B154B365-FE2D-489A-B175-2BD3AA19F7FA}" type="presOf" srcId="{5A681BE4-11C8-4267-B39C-D8F5ED8B40A7}" destId="{47205B86-ED42-4445-9FC9-0B81EDC8BDD3}" srcOrd="1" destOrd="0" presId="urn:microsoft.com/office/officeart/2005/8/layout/cycle2"/>
    <dgm:cxn modelId="{6E9E0E9F-B31D-4873-8923-89E8839AE7F8}" type="presOf" srcId="{D0C57D9F-1526-4092-A36C-7C43A07558FC}" destId="{08671C76-C90A-4797-805A-364EC5EEF934}" srcOrd="0" destOrd="0" presId="urn:microsoft.com/office/officeart/2005/8/layout/cycle2"/>
    <dgm:cxn modelId="{A41AEA3C-039D-4618-9373-6B5643BBAEBA}" type="presOf" srcId="{2E088405-5526-4AF2-ACA5-C7CED14DA974}" destId="{C7500B15-606E-4B21-A9B0-59907F05839A}" srcOrd="0" destOrd="0" presId="urn:microsoft.com/office/officeart/2005/8/layout/cycle2"/>
    <dgm:cxn modelId="{46A2934A-F9F7-49D7-A964-A90EF8F24DF7}" srcId="{B39588B7-41B7-4A60-A2BD-B67D00F98DED}" destId="{2E088405-5526-4AF2-ACA5-C7CED14DA974}" srcOrd="1" destOrd="0" parTransId="{58469D1C-0C05-41A6-912A-0F7AE224438B}" sibTransId="{E48B1879-DEA8-408C-A565-7DECCD962B50}"/>
    <dgm:cxn modelId="{58AF27EF-FDB6-4279-9BB1-A861EA0C6173}" type="presOf" srcId="{C5D6C151-BBBA-4622-809A-82236A58F008}" destId="{5B29F99E-9B8F-476B-A363-BD0C46730C62}" srcOrd="1" destOrd="0" presId="urn:microsoft.com/office/officeart/2005/8/layout/cycle2"/>
    <dgm:cxn modelId="{8296C5B7-E2E3-4EF8-A255-4A4E31B857E3}" type="presOf" srcId="{5A681BE4-11C8-4267-B39C-D8F5ED8B40A7}" destId="{EB688D35-7006-43F5-A215-5EB3BB75F62E}" srcOrd="0" destOrd="0" presId="urn:microsoft.com/office/officeart/2005/8/layout/cycle2"/>
    <dgm:cxn modelId="{843ABBEE-BF7D-46D4-90B0-41B1C36DA79A}" srcId="{B39588B7-41B7-4A60-A2BD-B67D00F98DED}" destId="{98943806-B415-45E4-918B-1D9AFAB19FB6}" srcOrd="5" destOrd="0" parTransId="{A74E4101-8FEA-46B0-B550-2C6D17077DD6}" sibTransId="{AE7B9A17-A377-4A5F-98E2-7D54099464F0}"/>
    <dgm:cxn modelId="{516141D5-27EB-4BE0-9CEA-1CF6E52E88CC}" type="presParOf" srcId="{B82589D0-CFE7-4D6A-B06C-9C1931866CD2}" destId="{DE698B32-4593-416A-AAB7-D5328F3897CC}" srcOrd="0" destOrd="0" presId="urn:microsoft.com/office/officeart/2005/8/layout/cycle2"/>
    <dgm:cxn modelId="{B2D23D2D-BD7C-450B-BB49-C54E3D8CF5EB}" type="presParOf" srcId="{B82589D0-CFE7-4D6A-B06C-9C1931866CD2}" destId="{AC70CB90-C073-434C-971A-4050E6B1208B}" srcOrd="1" destOrd="0" presId="urn:microsoft.com/office/officeart/2005/8/layout/cycle2"/>
    <dgm:cxn modelId="{0B28C9A7-0660-48DA-8054-F3A7B90EAAD4}" type="presParOf" srcId="{AC70CB90-C073-434C-971A-4050E6B1208B}" destId="{5B29F99E-9B8F-476B-A363-BD0C46730C62}" srcOrd="0" destOrd="0" presId="urn:microsoft.com/office/officeart/2005/8/layout/cycle2"/>
    <dgm:cxn modelId="{C94F22DE-ACBD-425F-AACD-4D49008987EE}" type="presParOf" srcId="{B82589D0-CFE7-4D6A-B06C-9C1931866CD2}" destId="{C7500B15-606E-4B21-A9B0-59907F05839A}" srcOrd="2" destOrd="0" presId="urn:microsoft.com/office/officeart/2005/8/layout/cycle2"/>
    <dgm:cxn modelId="{F3683215-01B0-45A2-A19A-33EF19E36467}" type="presParOf" srcId="{B82589D0-CFE7-4D6A-B06C-9C1931866CD2}" destId="{E382269D-FDCB-4292-9EBB-D5BD1AD18623}" srcOrd="3" destOrd="0" presId="urn:microsoft.com/office/officeart/2005/8/layout/cycle2"/>
    <dgm:cxn modelId="{81A857B0-6FC1-4CA7-A9A9-BD5172948EBD}" type="presParOf" srcId="{E382269D-FDCB-4292-9EBB-D5BD1AD18623}" destId="{A0A30CE9-B0C8-4971-91B6-C1C168819481}" srcOrd="0" destOrd="0" presId="urn:microsoft.com/office/officeart/2005/8/layout/cycle2"/>
    <dgm:cxn modelId="{FC93BB70-3477-4ACF-AF3F-BF61DE2C3AAC}" type="presParOf" srcId="{B82589D0-CFE7-4D6A-B06C-9C1931866CD2}" destId="{047AE127-DDA9-4BD3-B9EA-5AAE4BE9FD04}" srcOrd="4" destOrd="0" presId="urn:microsoft.com/office/officeart/2005/8/layout/cycle2"/>
    <dgm:cxn modelId="{D159A9E3-813F-45C7-A250-AE7B41C295EE}" type="presParOf" srcId="{B82589D0-CFE7-4D6A-B06C-9C1931866CD2}" destId="{EB688D35-7006-43F5-A215-5EB3BB75F62E}" srcOrd="5" destOrd="0" presId="urn:microsoft.com/office/officeart/2005/8/layout/cycle2"/>
    <dgm:cxn modelId="{E69EDC47-09D1-43B3-B9AC-FFA50CB2AC53}" type="presParOf" srcId="{EB688D35-7006-43F5-A215-5EB3BB75F62E}" destId="{47205B86-ED42-4445-9FC9-0B81EDC8BDD3}" srcOrd="0" destOrd="0" presId="urn:microsoft.com/office/officeart/2005/8/layout/cycle2"/>
    <dgm:cxn modelId="{55808A20-EB72-4655-929E-D7649C821F5F}" type="presParOf" srcId="{B82589D0-CFE7-4D6A-B06C-9C1931866CD2}" destId="{F8A1A789-B16B-4A57-B183-69552968DEBB}" srcOrd="6" destOrd="0" presId="urn:microsoft.com/office/officeart/2005/8/layout/cycle2"/>
    <dgm:cxn modelId="{C7E1B47E-D5EE-46C2-B4AD-9B62AFA6FA1A}" type="presParOf" srcId="{B82589D0-CFE7-4D6A-B06C-9C1931866CD2}" destId="{09CD2B2D-E108-4A75-A1EB-8FF97B5DD9D5}" srcOrd="7" destOrd="0" presId="urn:microsoft.com/office/officeart/2005/8/layout/cycle2"/>
    <dgm:cxn modelId="{3022F621-9259-4BFD-AD1F-C8F39D256D4D}" type="presParOf" srcId="{09CD2B2D-E108-4A75-A1EB-8FF97B5DD9D5}" destId="{411D9B01-E00B-4AC1-BBCB-35C5B66E96B2}" srcOrd="0" destOrd="0" presId="urn:microsoft.com/office/officeart/2005/8/layout/cycle2"/>
    <dgm:cxn modelId="{23F7B4A8-470E-457C-89C1-C92133707413}" type="presParOf" srcId="{B82589D0-CFE7-4D6A-B06C-9C1931866CD2}" destId="{08671C76-C90A-4797-805A-364EC5EEF934}" srcOrd="8" destOrd="0" presId="urn:microsoft.com/office/officeart/2005/8/layout/cycle2"/>
    <dgm:cxn modelId="{04B093FE-A4D5-48D0-B8A1-CF6AE0FD68B2}" type="presParOf" srcId="{B82589D0-CFE7-4D6A-B06C-9C1931866CD2}" destId="{0DBAFC05-4BA1-4E52-9544-98ED89BC2183}" srcOrd="9" destOrd="0" presId="urn:microsoft.com/office/officeart/2005/8/layout/cycle2"/>
    <dgm:cxn modelId="{8F459D94-033F-4267-B780-BAC41F3C03B9}" type="presParOf" srcId="{0DBAFC05-4BA1-4E52-9544-98ED89BC2183}" destId="{797D4351-8935-4B26-991F-2ECA41DB655F}" srcOrd="0" destOrd="0" presId="urn:microsoft.com/office/officeart/2005/8/layout/cycle2"/>
    <dgm:cxn modelId="{D984F32D-65C5-4E53-944C-6DA96260D9CD}" type="presParOf" srcId="{B82589D0-CFE7-4D6A-B06C-9C1931866CD2}" destId="{A8B745EB-F5AC-43D9-B85F-DC2A3AA37E03}" srcOrd="10" destOrd="0" presId="urn:microsoft.com/office/officeart/2005/8/layout/cycle2"/>
    <dgm:cxn modelId="{9C7D2B1D-2B2E-4962-A73F-42EAA968DC5B}" type="presParOf" srcId="{B82589D0-CFE7-4D6A-B06C-9C1931866CD2}" destId="{7AC1190E-579B-4FEE-891E-CCACD5F0680C}" srcOrd="11" destOrd="0" presId="urn:microsoft.com/office/officeart/2005/8/layout/cycle2"/>
    <dgm:cxn modelId="{4FD5BEFC-C8F2-48E9-8CAF-E33A9AF02AC0}" type="presParOf" srcId="{7AC1190E-579B-4FEE-891E-CCACD5F0680C}" destId="{B0A9B326-A03C-4EBB-9547-58A46A174139}" srcOrd="0" destOrd="0" presId="urn:microsoft.com/office/officeart/2005/8/layout/cycle2"/>
  </dgm:cxnLst>
  <dgm:bg>
    <a:solidFill>
      <a:srgbClr val="FFFF99"/>
    </a:solidFill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E698B32-4593-416A-AAB7-D5328F3897CC}">
      <dsp:nvSpPr>
        <dsp:cNvPr id="0" name=""/>
        <dsp:cNvSpPr/>
      </dsp:nvSpPr>
      <dsp:spPr>
        <a:xfrm>
          <a:off x="3268576" y="2166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1.</a:t>
          </a:r>
          <a:endParaRPr lang="cs-CZ" sz="6200" kern="1200" dirty="0"/>
        </a:p>
      </dsp:txBody>
      <dsp:txXfrm>
        <a:off x="3268576" y="2166"/>
        <a:ext cx="1455735" cy="1455735"/>
      </dsp:txXfrm>
    </dsp:sp>
    <dsp:sp modelId="{AC70CB90-C073-434C-971A-4050E6B1208B}">
      <dsp:nvSpPr>
        <dsp:cNvPr id="0" name=""/>
        <dsp:cNvSpPr/>
      </dsp:nvSpPr>
      <dsp:spPr>
        <a:xfrm rot="1800000">
          <a:off x="4740048" y="1025472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800000">
        <a:off x="4740048" y="1025472"/>
        <a:ext cx="387193" cy="491310"/>
      </dsp:txXfrm>
    </dsp:sp>
    <dsp:sp modelId="{C7500B15-606E-4B21-A9B0-59907F05839A}">
      <dsp:nvSpPr>
        <dsp:cNvPr id="0" name=""/>
        <dsp:cNvSpPr/>
      </dsp:nvSpPr>
      <dsp:spPr>
        <a:xfrm>
          <a:off x="5161958" y="1095311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2.</a:t>
          </a:r>
          <a:endParaRPr lang="cs-CZ" sz="6200" kern="1200" dirty="0"/>
        </a:p>
      </dsp:txBody>
      <dsp:txXfrm>
        <a:off x="5161958" y="1095311"/>
        <a:ext cx="1455735" cy="1455735"/>
      </dsp:txXfrm>
    </dsp:sp>
    <dsp:sp modelId="{E382269D-FDCB-4292-9EBB-D5BD1AD18623}">
      <dsp:nvSpPr>
        <dsp:cNvPr id="0" name=""/>
        <dsp:cNvSpPr/>
      </dsp:nvSpPr>
      <dsp:spPr>
        <a:xfrm rot="5400000">
          <a:off x="5696229" y="2659710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5400000">
        <a:off x="5696229" y="2659710"/>
        <a:ext cx="387193" cy="491310"/>
      </dsp:txXfrm>
    </dsp:sp>
    <dsp:sp modelId="{047AE127-DDA9-4BD3-B9EA-5AAE4BE9FD04}">
      <dsp:nvSpPr>
        <dsp:cNvPr id="0" name=""/>
        <dsp:cNvSpPr/>
      </dsp:nvSpPr>
      <dsp:spPr>
        <a:xfrm>
          <a:off x="5161958" y="3281600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3.</a:t>
          </a:r>
          <a:endParaRPr lang="cs-CZ" sz="6200" kern="1200" dirty="0"/>
        </a:p>
      </dsp:txBody>
      <dsp:txXfrm>
        <a:off x="5161958" y="3281600"/>
        <a:ext cx="1455735" cy="1455735"/>
      </dsp:txXfrm>
    </dsp:sp>
    <dsp:sp modelId="{EB688D35-7006-43F5-A215-5EB3BB75F62E}">
      <dsp:nvSpPr>
        <dsp:cNvPr id="0" name=""/>
        <dsp:cNvSpPr/>
      </dsp:nvSpPr>
      <dsp:spPr>
        <a:xfrm rot="9000000">
          <a:off x="4759028" y="4304906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9000000">
        <a:off x="4759028" y="4304906"/>
        <a:ext cx="387193" cy="491310"/>
      </dsp:txXfrm>
    </dsp:sp>
    <dsp:sp modelId="{F8A1A789-B16B-4A57-B183-69552968DEBB}">
      <dsp:nvSpPr>
        <dsp:cNvPr id="0" name=""/>
        <dsp:cNvSpPr/>
      </dsp:nvSpPr>
      <dsp:spPr>
        <a:xfrm>
          <a:off x="3268576" y="4374745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4.</a:t>
          </a:r>
          <a:endParaRPr lang="cs-CZ" sz="6200" kern="1200" dirty="0"/>
        </a:p>
      </dsp:txBody>
      <dsp:txXfrm>
        <a:off x="3268576" y="4374745"/>
        <a:ext cx="1455735" cy="1455735"/>
      </dsp:txXfrm>
    </dsp:sp>
    <dsp:sp modelId="{09CD2B2D-E108-4A75-A1EB-8FF97B5DD9D5}">
      <dsp:nvSpPr>
        <dsp:cNvPr id="0" name=""/>
        <dsp:cNvSpPr/>
      </dsp:nvSpPr>
      <dsp:spPr>
        <a:xfrm rot="12600000">
          <a:off x="2865646" y="4315864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2600000">
        <a:off x="2865646" y="4315864"/>
        <a:ext cx="387193" cy="491310"/>
      </dsp:txXfrm>
    </dsp:sp>
    <dsp:sp modelId="{08671C76-C90A-4797-805A-364EC5EEF934}">
      <dsp:nvSpPr>
        <dsp:cNvPr id="0" name=""/>
        <dsp:cNvSpPr/>
      </dsp:nvSpPr>
      <dsp:spPr>
        <a:xfrm>
          <a:off x="1375193" y="3281600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5.</a:t>
          </a:r>
          <a:endParaRPr lang="cs-CZ" sz="6200" kern="1200" dirty="0"/>
        </a:p>
      </dsp:txBody>
      <dsp:txXfrm>
        <a:off x="1375193" y="3281600"/>
        <a:ext cx="1455735" cy="1455735"/>
      </dsp:txXfrm>
    </dsp:sp>
    <dsp:sp modelId="{0DBAFC05-4BA1-4E52-9544-98ED89BC2183}">
      <dsp:nvSpPr>
        <dsp:cNvPr id="0" name=""/>
        <dsp:cNvSpPr/>
      </dsp:nvSpPr>
      <dsp:spPr>
        <a:xfrm rot="16200000">
          <a:off x="1909465" y="2681626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6200000">
        <a:off x="1909465" y="2681626"/>
        <a:ext cx="387193" cy="491310"/>
      </dsp:txXfrm>
    </dsp:sp>
    <dsp:sp modelId="{A8B745EB-F5AC-43D9-B85F-DC2A3AA37E03}">
      <dsp:nvSpPr>
        <dsp:cNvPr id="0" name=""/>
        <dsp:cNvSpPr/>
      </dsp:nvSpPr>
      <dsp:spPr>
        <a:xfrm>
          <a:off x="1375193" y="1095311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6.</a:t>
          </a:r>
          <a:endParaRPr lang="cs-CZ" sz="6200" kern="1200" dirty="0"/>
        </a:p>
      </dsp:txBody>
      <dsp:txXfrm>
        <a:off x="1375193" y="1095311"/>
        <a:ext cx="1455735" cy="1455735"/>
      </dsp:txXfrm>
    </dsp:sp>
    <dsp:sp modelId="{7AC1190E-579B-4FEE-891E-CCACD5F0680C}">
      <dsp:nvSpPr>
        <dsp:cNvPr id="0" name=""/>
        <dsp:cNvSpPr/>
      </dsp:nvSpPr>
      <dsp:spPr>
        <a:xfrm rot="19800000">
          <a:off x="2846666" y="1036430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9800000">
        <a:off x="2846666" y="1036430"/>
        <a:ext cx="387193" cy="4913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E698B32-4593-416A-AAB7-D5328F3897CC}">
      <dsp:nvSpPr>
        <dsp:cNvPr id="0" name=""/>
        <dsp:cNvSpPr/>
      </dsp:nvSpPr>
      <dsp:spPr>
        <a:xfrm>
          <a:off x="3268576" y="2166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1.</a:t>
          </a:r>
          <a:endParaRPr lang="cs-CZ" sz="6200" kern="1200" dirty="0"/>
        </a:p>
      </dsp:txBody>
      <dsp:txXfrm>
        <a:off x="3268576" y="2166"/>
        <a:ext cx="1455735" cy="1455735"/>
      </dsp:txXfrm>
    </dsp:sp>
    <dsp:sp modelId="{AC70CB90-C073-434C-971A-4050E6B1208B}">
      <dsp:nvSpPr>
        <dsp:cNvPr id="0" name=""/>
        <dsp:cNvSpPr/>
      </dsp:nvSpPr>
      <dsp:spPr>
        <a:xfrm rot="1800000">
          <a:off x="4740048" y="1025472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800000">
        <a:off x="4740048" y="1025472"/>
        <a:ext cx="387193" cy="491310"/>
      </dsp:txXfrm>
    </dsp:sp>
    <dsp:sp modelId="{C7500B15-606E-4B21-A9B0-59907F05839A}">
      <dsp:nvSpPr>
        <dsp:cNvPr id="0" name=""/>
        <dsp:cNvSpPr/>
      </dsp:nvSpPr>
      <dsp:spPr>
        <a:xfrm>
          <a:off x="5161958" y="1095311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2.</a:t>
          </a:r>
          <a:endParaRPr lang="cs-CZ" sz="6200" kern="1200" dirty="0"/>
        </a:p>
      </dsp:txBody>
      <dsp:txXfrm>
        <a:off x="5161958" y="1095311"/>
        <a:ext cx="1455735" cy="1455735"/>
      </dsp:txXfrm>
    </dsp:sp>
    <dsp:sp modelId="{E382269D-FDCB-4292-9EBB-D5BD1AD18623}">
      <dsp:nvSpPr>
        <dsp:cNvPr id="0" name=""/>
        <dsp:cNvSpPr/>
      </dsp:nvSpPr>
      <dsp:spPr>
        <a:xfrm rot="5400000">
          <a:off x="5696229" y="2659710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5400000">
        <a:off x="5696229" y="2659710"/>
        <a:ext cx="387193" cy="491310"/>
      </dsp:txXfrm>
    </dsp:sp>
    <dsp:sp modelId="{047AE127-DDA9-4BD3-B9EA-5AAE4BE9FD04}">
      <dsp:nvSpPr>
        <dsp:cNvPr id="0" name=""/>
        <dsp:cNvSpPr/>
      </dsp:nvSpPr>
      <dsp:spPr>
        <a:xfrm>
          <a:off x="5161958" y="3281600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3.</a:t>
          </a:r>
          <a:endParaRPr lang="cs-CZ" sz="6200" kern="1200" dirty="0"/>
        </a:p>
      </dsp:txBody>
      <dsp:txXfrm>
        <a:off x="5161958" y="3281600"/>
        <a:ext cx="1455735" cy="1455735"/>
      </dsp:txXfrm>
    </dsp:sp>
    <dsp:sp modelId="{EB688D35-7006-43F5-A215-5EB3BB75F62E}">
      <dsp:nvSpPr>
        <dsp:cNvPr id="0" name=""/>
        <dsp:cNvSpPr/>
      </dsp:nvSpPr>
      <dsp:spPr>
        <a:xfrm rot="9000000">
          <a:off x="4759028" y="4304906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9000000">
        <a:off x="4759028" y="4304906"/>
        <a:ext cx="387193" cy="491310"/>
      </dsp:txXfrm>
    </dsp:sp>
    <dsp:sp modelId="{F8A1A789-B16B-4A57-B183-69552968DEBB}">
      <dsp:nvSpPr>
        <dsp:cNvPr id="0" name=""/>
        <dsp:cNvSpPr/>
      </dsp:nvSpPr>
      <dsp:spPr>
        <a:xfrm>
          <a:off x="3268576" y="4374745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4.</a:t>
          </a:r>
          <a:endParaRPr lang="cs-CZ" sz="6200" kern="1200" dirty="0"/>
        </a:p>
      </dsp:txBody>
      <dsp:txXfrm>
        <a:off x="3268576" y="4374745"/>
        <a:ext cx="1455735" cy="1455735"/>
      </dsp:txXfrm>
    </dsp:sp>
    <dsp:sp modelId="{09CD2B2D-E108-4A75-A1EB-8FF97B5DD9D5}">
      <dsp:nvSpPr>
        <dsp:cNvPr id="0" name=""/>
        <dsp:cNvSpPr/>
      </dsp:nvSpPr>
      <dsp:spPr>
        <a:xfrm rot="12600000">
          <a:off x="2865646" y="4315864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2600000">
        <a:off x="2865646" y="4315864"/>
        <a:ext cx="387193" cy="491310"/>
      </dsp:txXfrm>
    </dsp:sp>
    <dsp:sp modelId="{08671C76-C90A-4797-805A-364EC5EEF934}">
      <dsp:nvSpPr>
        <dsp:cNvPr id="0" name=""/>
        <dsp:cNvSpPr/>
      </dsp:nvSpPr>
      <dsp:spPr>
        <a:xfrm>
          <a:off x="1375193" y="3281600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5.</a:t>
          </a:r>
          <a:endParaRPr lang="cs-CZ" sz="6200" kern="1200" dirty="0"/>
        </a:p>
      </dsp:txBody>
      <dsp:txXfrm>
        <a:off x="1375193" y="3281600"/>
        <a:ext cx="1455735" cy="1455735"/>
      </dsp:txXfrm>
    </dsp:sp>
    <dsp:sp modelId="{0DBAFC05-4BA1-4E52-9544-98ED89BC2183}">
      <dsp:nvSpPr>
        <dsp:cNvPr id="0" name=""/>
        <dsp:cNvSpPr/>
      </dsp:nvSpPr>
      <dsp:spPr>
        <a:xfrm rot="16200000">
          <a:off x="1909465" y="2681626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6200000">
        <a:off x="1909465" y="2681626"/>
        <a:ext cx="387193" cy="491310"/>
      </dsp:txXfrm>
    </dsp:sp>
    <dsp:sp modelId="{A8B745EB-F5AC-43D9-B85F-DC2A3AA37E03}">
      <dsp:nvSpPr>
        <dsp:cNvPr id="0" name=""/>
        <dsp:cNvSpPr/>
      </dsp:nvSpPr>
      <dsp:spPr>
        <a:xfrm>
          <a:off x="1375193" y="1095311"/>
          <a:ext cx="1455735" cy="145573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40" tIns="78740" rIns="78740" bIns="78740" numCol="1" spcCol="1270" anchor="ctr" anchorCtr="0">
          <a:noAutofit/>
        </a:bodyPr>
        <a:lstStyle/>
        <a:p>
          <a:pPr lvl="0" algn="ctr" defTabSz="2755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200" kern="1200" dirty="0" smtClean="0"/>
            <a:t>6.</a:t>
          </a:r>
          <a:endParaRPr lang="cs-CZ" sz="6200" kern="1200" dirty="0"/>
        </a:p>
      </dsp:txBody>
      <dsp:txXfrm>
        <a:off x="1375193" y="1095311"/>
        <a:ext cx="1455735" cy="1455735"/>
      </dsp:txXfrm>
    </dsp:sp>
    <dsp:sp modelId="{7AC1190E-579B-4FEE-891E-CCACD5F0680C}">
      <dsp:nvSpPr>
        <dsp:cNvPr id="0" name=""/>
        <dsp:cNvSpPr/>
      </dsp:nvSpPr>
      <dsp:spPr>
        <a:xfrm rot="19800000">
          <a:off x="2846666" y="1036430"/>
          <a:ext cx="387193" cy="4913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19800000">
        <a:off x="2846666" y="1036430"/>
        <a:ext cx="387193" cy="491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5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2.wmf"/><Relationship Id="rId5" Type="http://schemas.openxmlformats.org/officeDocument/2006/relationships/diagramColors" Target="../diagrams/colors1.xml"/><Relationship Id="rId10" Type="http://schemas.openxmlformats.org/officeDocument/2006/relationships/image" Target="../media/image11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5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2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11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0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822539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Malá pohádka o řepě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</a:t>
            </a:r>
            <a:r>
              <a:rPr lang="cs-CZ" sz="2000" smtClean="0"/>
              <a:t>Hrubína Malá </a:t>
            </a:r>
            <a:r>
              <a:rPr lang="cs-CZ" sz="2000" dirty="0" smtClean="0"/>
              <a:t>pohádka o řepě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24" y="0"/>
            <a:ext cx="6567200" cy="634082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Přiřaď řeč postavám z pohádky a číslem urči pořadí vět v rozhovoru:</a:t>
            </a:r>
            <a:endParaRPr lang="cs-CZ" sz="1400" b="1" dirty="0"/>
          </a:p>
        </p:txBody>
      </p:sp>
      <p:pic>
        <p:nvPicPr>
          <p:cNvPr id="4" name="Picture 2" descr="C:\Users\Lenka\AppData\Local\Microsoft\Windows\Temporary Internet Files\Content.IE5\HJAMA6Y5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22615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JAMA6Y5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84255"/>
            <a:ext cx="220824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RDCTX7H9\MC9003915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4338" y="4005064"/>
            <a:ext cx="14950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5365786" y="1556792"/>
            <a:ext cx="3592016" cy="86409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„Bábo, což jsi slepá?“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5994372" y="836712"/>
            <a:ext cx="2952328" cy="86409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„Bábo, roste řepa!“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813696" y="188640"/>
            <a:ext cx="3292688" cy="79208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„Prosím tě, co vidíš!“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807935" y="2269250"/>
            <a:ext cx="3138765" cy="815005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„Dědku, ty mě šidíš!“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732250" y="5894413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1985796" y="5894413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16" name="Ovál 15"/>
          <p:cNvSpPr/>
          <p:nvPr/>
        </p:nvSpPr>
        <p:spPr>
          <a:xfrm>
            <a:off x="611560" y="5877272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20" name="Ovál 19"/>
          <p:cNvSpPr/>
          <p:nvPr/>
        </p:nvSpPr>
        <p:spPr>
          <a:xfrm>
            <a:off x="1331640" y="5877272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731845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24" y="0"/>
            <a:ext cx="1238608" cy="476672"/>
          </a:xfrm>
        </p:spPr>
        <p:txBody>
          <a:bodyPr>
            <a:noAutofit/>
          </a:bodyPr>
          <a:lstStyle/>
          <a:p>
            <a:r>
              <a:rPr lang="cs-CZ" sz="1400" b="1" dirty="0" smtClean="0"/>
              <a:t>Řešení:</a:t>
            </a:r>
            <a:endParaRPr lang="cs-CZ" sz="1400" b="1" dirty="0"/>
          </a:p>
        </p:txBody>
      </p:sp>
      <p:pic>
        <p:nvPicPr>
          <p:cNvPr id="4" name="Picture 2" descr="C:\Users\Lenka\AppData\Local\Microsoft\Windows\Temporary Internet Files\Content.IE5\HJAMA6Y5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22615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JAMA6Y5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84255"/>
            <a:ext cx="220824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RDCTX7H9\MC9003915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4338" y="4005064"/>
            <a:ext cx="14950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2415952" y="1916832"/>
            <a:ext cx="3592016" cy="86409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„Bábo, což jsi slepá?“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2415952" y="736882"/>
            <a:ext cx="2952328" cy="864096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„Bábo, roste řepa!“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válný popisek 18"/>
          <p:cNvSpPr/>
          <p:nvPr/>
        </p:nvSpPr>
        <p:spPr>
          <a:xfrm>
            <a:off x="5465683" y="2931622"/>
            <a:ext cx="3292688" cy="792088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„Prosím tě, co vidíš!“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5619606" y="4152916"/>
            <a:ext cx="3138765" cy="815005"/>
          </a:xfrm>
          <a:prstGeom prst="wedgeEllipseCallou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„Dědku, ty mě šidíš!“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8244408" y="4038325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4.</a:t>
            </a:r>
            <a:endParaRPr lang="cs-CZ" sz="2000" b="1" dirty="0"/>
          </a:p>
        </p:txBody>
      </p:sp>
      <p:sp>
        <p:nvSpPr>
          <p:cNvPr id="15" name="Ovál 14"/>
          <p:cNvSpPr/>
          <p:nvPr/>
        </p:nvSpPr>
        <p:spPr>
          <a:xfrm>
            <a:off x="5465908" y="1853208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3.</a:t>
            </a:r>
            <a:endParaRPr lang="cs-CZ" sz="2000" b="1" dirty="0"/>
          </a:p>
        </p:txBody>
      </p:sp>
      <p:sp>
        <p:nvSpPr>
          <p:cNvPr id="16" name="Ovál 15"/>
          <p:cNvSpPr/>
          <p:nvPr/>
        </p:nvSpPr>
        <p:spPr>
          <a:xfrm>
            <a:off x="4889844" y="620155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1.</a:t>
            </a:r>
            <a:endParaRPr lang="cs-CZ" sz="2000" b="1" dirty="0"/>
          </a:p>
        </p:txBody>
      </p:sp>
      <p:sp>
        <p:nvSpPr>
          <p:cNvPr id="20" name="Ovál 19"/>
          <p:cNvSpPr/>
          <p:nvPr/>
        </p:nvSpPr>
        <p:spPr>
          <a:xfrm>
            <a:off x="8182307" y="2818316"/>
            <a:ext cx="576064" cy="5318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99287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17379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Dědek řepu …………………,</a:t>
            </a:r>
          </a:p>
          <a:p>
            <a:r>
              <a:rPr lang="cs-CZ" sz="4800" b="1" dirty="0" smtClean="0"/>
              <a:t>u pole se …………………,</a:t>
            </a:r>
          </a:p>
          <a:p>
            <a:r>
              <a:rPr lang="cs-CZ" sz="4800" b="1" dirty="0" smtClean="0"/>
              <a:t>čekal, ………………..,</a:t>
            </a:r>
          </a:p>
          <a:p>
            <a:r>
              <a:rPr lang="cs-CZ" sz="4800" b="1" dirty="0" smtClean="0"/>
              <a:t>mráz ho ……………., </a:t>
            </a:r>
          </a:p>
          <a:p>
            <a:r>
              <a:rPr lang="cs-CZ" sz="4800" b="1" dirty="0" smtClean="0"/>
              <a:t>sluníčka se …………,</a:t>
            </a:r>
          </a:p>
          <a:p>
            <a:r>
              <a:rPr lang="cs-CZ" sz="4800" b="1" dirty="0" smtClean="0"/>
              <a:t>dešti jenom ……….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8097" y="116632"/>
            <a:ext cx="2184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slova do verše:</a:t>
            </a:r>
            <a:endParaRPr lang="cs-CZ" dirty="0"/>
          </a:p>
        </p:txBody>
      </p:sp>
      <p:pic>
        <p:nvPicPr>
          <p:cNvPr id="2051" name="Picture 3" descr="C:\Users\Lenka\AppData\Local\Microsoft\Windows\Temporary Internet Files\Content.IE5\RDCTX7H9\MC900040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1298"/>
            <a:ext cx="2088232" cy="221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98740" y="5084670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nasadil</a:t>
            </a:r>
            <a:endParaRPr lang="cs-CZ" sz="4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512393" y="5084670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čekal</a:t>
            </a:r>
            <a:endParaRPr lang="cs-CZ" sz="4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469451" y="5883586"/>
            <a:ext cx="237626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lekal</a:t>
            </a:r>
            <a:endParaRPr lang="cs-CZ" sz="4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716263" y="5084670"/>
            <a:ext cx="174870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bál</a:t>
            </a:r>
            <a:endParaRPr lang="cs-CZ" sz="4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7092280" y="5883586"/>
            <a:ext cx="1757088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lál.</a:t>
            </a:r>
            <a:endParaRPr lang="cs-CZ" sz="4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971600" y="5877272"/>
            <a:ext cx="3061381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posadil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2652388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17379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Dědek řepu …………………,</a:t>
            </a:r>
          </a:p>
          <a:p>
            <a:r>
              <a:rPr lang="cs-CZ" sz="4800" b="1" dirty="0" smtClean="0"/>
              <a:t>u pole se …………………,</a:t>
            </a:r>
          </a:p>
          <a:p>
            <a:r>
              <a:rPr lang="cs-CZ" sz="4800" b="1" dirty="0" smtClean="0"/>
              <a:t>čekal, ………………..,</a:t>
            </a:r>
          </a:p>
          <a:p>
            <a:r>
              <a:rPr lang="cs-CZ" sz="4800" b="1" dirty="0" smtClean="0"/>
              <a:t>mráz ho ……………., </a:t>
            </a:r>
          </a:p>
          <a:p>
            <a:r>
              <a:rPr lang="cs-CZ" sz="4800" b="1" dirty="0" smtClean="0"/>
              <a:t>sluníčka se …………,</a:t>
            </a:r>
          </a:p>
          <a:p>
            <a:r>
              <a:rPr lang="cs-CZ" sz="4800" b="1" dirty="0" smtClean="0"/>
              <a:t>dešti jenom ……….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8097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1" name="Picture 3" descr="C:\Users\Lenka\AppData\Local\Microsoft\Windows\Temporary Internet Files\Content.IE5\RDCTX7H9\MC9000404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1298"/>
            <a:ext cx="2088232" cy="221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3577140" y="543357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nasadil</a:t>
            </a:r>
            <a:endParaRPr lang="cs-CZ" sz="4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020740" y="2060848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čekal</a:t>
            </a:r>
            <a:endParaRPr lang="cs-CZ" sz="4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627784" y="2779877"/>
            <a:ext cx="237626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lekal</a:t>
            </a:r>
            <a:endParaRPr lang="cs-CZ" sz="4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347864" y="3501008"/>
            <a:ext cx="174870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bál</a:t>
            </a:r>
            <a:endParaRPr lang="cs-CZ" sz="4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491881" y="4221088"/>
            <a:ext cx="1757088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lál.</a:t>
            </a:r>
            <a:endParaRPr lang="cs-CZ" sz="4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878771" y="1318696"/>
            <a:ext cx="3061381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posadil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790066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Lenka\AppData\Local\Microsoft\Windows\Temporary Internet Files\Content.IE5\L8B9VPU4\MC9004332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80" y="692696"/>
            <a:ext cx="9109320" cy="609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8097" y="116632"/>
            <a:ext cx="2678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slova, která se rýmují: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93833" y="861333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nasadil</a:t>
            </a:r>
            <a:endParaRPr lang="cs-CZ" sz="4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707904" y="884494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čekal</a:t>
            </a:r>
            <a:endParaRPr lang="cs-CZ" sz="4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5883196"/>
            <a:ext cx="237626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lekal</a:t>
            </a:r>
            <a:endParaRPr lang="cs-CZ" sz="4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876256" y="884494"/>
            <a:ext cx="174870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bál</a:t>
            </a:r>
            <a:endParaRPr lang="cs-CZ" sz="4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300192" y="5852217"/>
            <a:ext cx="1757088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lál</a:t>
            </a:r>
            <a:endParaRPr lang="cs-CZ" sz="4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879742" y="5877272"/>
            <a:ext cx="3061381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posadil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xmlns="" val="917533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Lenka\AppData\Local\Microsoft\Windows\Temporary Internet Files\Content.IE5\L8B9VPU4\MC9004332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80" y="692696"/>
            <a:ext cx="9109320" cy="609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8097" y="116632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93833" y="861333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nasadil</a:t>
            </a:r>
            <a:endParaRPr lang="cs-CZ" sz="48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707904" y="884494"/>
            <a:ext cx="2983307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čekal</a:t>
            </a:r>
            <a:endParaRPr lang="cs-CZ" sz="4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5883196"/>
            <a:ext cx="237626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lekal</a:t>
            </a:r>
            <a:endParaRPr lang="cs-CZ" sz="4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876256" y="884494"/>
            <a:ext cx="1748703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bál</a:t>
            </a:r>
            <a:endParaRPr lang="cs-CZ" sz="4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300192" y="5852217"/>
            <a:ext cx="1757088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lál</a:t>
            </a:r>
            <a:endParaRPr lang="cs-CZ" sz="48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2879742" y="5877272"/>
            <a:ext cx="3061381" cy="62293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posadil</a:t>
            </a:r>
            <a:endParaRPr lang="cs-CZ" sz="4800" b="1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691680" y="1628800"/>
            <a:ext cx="2448272" cy="41086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596336" y="1628800"/>
            <a:ext cx="72008" cy="403244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9" idx="2"/>
          </p:cNvCxnSpPr>
          <p:nvPr/>
        </p:nvCxnSpPr>
        <p:spPr>
          <a:xfrm flipH="1">
            <a:off x="2085487" y="1507433"/>
            <a:ext cx="3114071" cy="4230015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07184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09215" y="2195964"/>
            <a:ext cx="2071464" cy="7373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VNUČ</a:t>
            </a:r>
            <a:endParaRPr lang="cs-CZ" sz="5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91743" y="3145160"/>
            <a:ext cx="1495400" cy="7116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PEJ</a:t>
            </a:r>
            <a:endParaRPr lang="cs-CZ" sz="5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80672" y="4005064"/>
            <a:ext cx="1791816" cy="74723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KOČ</a:t>
            </a:r>
            <a:endParaRPr lang="cs-CZ" sz="5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58644" y="4923444"/>
            <a:ext cx="1913714" cy="6657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MYŠ</a:t>
            </a:r>
            <a:endParaRPr lang="cs-CZ" sz="5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82468" y="5733256"/>
            <a:ext cx="1207368" cy="648072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KR</a:t>
            </a:r>
            <a:endParaRPr lang="cs-CZ" sz="5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7092280" y="459388"/>
            <a:ext cx="1103920" cy="7373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147287" y="2433464"/>
            <a:ext cx="1307194" cy="7116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200274" y="4518523"/>
            <a:ext cx="1237596" cy="73781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228184" y="5424636"/>
            <a:ext cx="1497570" cy="6480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27821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Sestav názvy postav z pohádky:</a:t>
            </a:r>
            <a:endParaRPr lang="cs-CZ" sz="4400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76672"/>
            <a:ext cx="1495400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DĚ</a:t>
            </a:r>
            <a:endParaRPr lang="cs-CZ" sz="5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0489" y="1332659"/>
            <a:ext cx="1791816" cy="67336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BÁ</a:t>
            </a:r>
            <a:endParaRPr lang="cs-CZ" sz="5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6228184" y="1332659"/>
            <a:ext cx="1572700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800884" y="6090477"/>
            <a:ext cx="1210746" cy="65414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228184" y="3499940"/>
            <a:ext cx="1309519" cy="6733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BA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8679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09215" y="2195964"/>
            <a:ext cx="2071464" cy="737364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VNUČ</a:t>
            </a:r>
            <a:endParaRPr lang="cs-CZ" sz="5400" b="1" dirty="0"/>
          </a:p>
        </p:txBody>
      </p:sp>
      <p:sp>
        <p:nvSpPr>
          <p:cNvPr id="3" name="Zaoblený obdélník 2"/>
          <p:cNvSpPr/>
          <p:nvPr/>
        </p:nvSpPr>
        <p:spPr>
          <a:xfrm>
            <a:off x="591743" y="3145160"/>
            <a:ext cx="1495400" cy="7116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PEJ</a:t>
            </a:r>
            <a:endParaRPr lang="cs-CZ" sz="5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580672" y="4005064"/>
            <a:ext cx="1791816" cy="74723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KOČ</a:t>
            </a:r>
            <a:endParaRPr lang="cs-CZ" sz="5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558644" y="4923444"/>
            <a:ext cx="1913714" cy="665796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MYŠ</a:t>
            </a:r>
            <a:endParaRPr lang="cs-CZ" sz="5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582468" y="5733256"/>
            <a:ext cx="1207368" cy="648072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KR</a:t>
            </a:r>
            <a:endParaRPr lang="cs-CZ" sz="5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567736" y="2195964"/>
            <a:ext cx="1103920" cy="73736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812502" y="3145160"/>
            <a:ext cx="1307194" cy="71169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24940" y="4014483"/>
            <a:ext cx="1237596" cy="73781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622126" y="5733257"/>
            <a:ext cx="1497570" cy="64807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TEK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504" y="917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4400" i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628328" y="476672"/>
            <a:ext cx="1495400" cy="720080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DĚ</a:t>
            </a:r>
            <a:endParaRPr lang="cs-CZ" sz="5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620489" y="1332659"/>
            <a:ext cx="1791816" cy="673369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BÁ</a:t>
            </a:r>
            <a:endParaRPr lang="cs-CZ" sz="5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1789836" y="476672"/>
            <a:ext cx="1572700" cy="72008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DEK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151790" y="4935096"/>
            <a:ext cx="1210746" cy="65414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KA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924046" y="1332658"/>
            <a:ext cx="1309519" cy="67336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BA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5371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2032671323"/>
              </p:ext>
            </p:extLst>
          </p:nvPr>
        </p:nvGraphicFramePr>
        <p:xfrm>
          <a:off x="611560" y="476672"/>
          <a:ext cx="7992888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07504" y="9178"/>
            <a:ext cx="476181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Sestav postavy z pohádky v pořadí, v jakém tahali řepu:</a:t>
            </a:r>
            <a:endParaRPr lang="cs-CZ" sz="4400" i="1" dirty="0"/>
          </a:p>
        </p:txBody>
      </p:sp>
      <p:pic>
        <p:nvPicPr>
          <p:cNvPr id="4098" name="Picture 2" descr="C:\Users\Lenka\AppData\Local\Microsoft\Windows\Temporary Internet Files\Content.IE5\RDCTX7H9\MC9003571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98361" y="4842694"/>
            <a:ext cx="1536411" cy="152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RDCTX7H9\MC90044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1320017" cy="139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HJAMA6Y5\MC9004345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6952" y="5517232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L8B9VPU4\MC9002154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60648"/>
            <a:ext cx="1249148" cy="99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Lenka\AppData\Local\Microsoft\Windows\Temporary Internet Files\Content.IE5\HJAMA6Y5\MC9002949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636912"/>
            <a:ext cx="937260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enka\AppData\Local\Microsoft\Windows\Temporary Internet Files\Content.IE5\HJAMA6Y5\MC9002949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341" y="390676"/>
            <a:ext cx="2170071" cy="141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Lenka\AppData\Local\Microsoft\Windows\Temporary Internet Files\Content.IE5\RDCTX7H9\MC900391502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24478" y="2312147"/>
            <a:ext cx="1683626" cy="2039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922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3649196221"/>
              </p:ext>
            </p:extLst>
          </p:nvPr>
        </p:nvGraphicFramePr>
        <p:xfrm>
          <a:off x="611560" y="476672"/>
          <a:ext cx="7992888" cy="5832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07504" y="917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4400" i="1" dirty="0"/>
          </a:p>
        </p:txBody>
      </p:sp>
      <p:pic>
        <p:nvPicPr>
          <p:cNvPr id="4098" name="Picture 2" descr="C:\Users\Lenka\AppData\Local\Microsoft\Windows\Temporary Internet Files\Content.IE5\RDCTX7H9\MC9003571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1950" y="3706653"/>
            <a:ext cx="1536411" cy="152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RDCTX7H9\MC9004413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4844" y="3872359"/>
            <a:ext cx="1320017" cy="139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HJAMA6Y5\MC9004345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91420" y="5085184"/>
            <a:ext cx="1955800" cy="104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L8B9VPU4\MC90021542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9370"/>
            <a:ext cx="1249148" cy="999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Lenka\AppData\Local\Microsoft\Windows\Temporary Internet Files\Content.IE5\HJAMA6Y5\MC9002949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2767" y="1268760"/>
            <a:ext cx="937260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Lenka\AppData\Local\Microsoft\Windows\Temporary Internet Files\Content.IE5\HJAMA6Y5\MC9002949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90676"/>
            <a:ext cx="2170071" cy="141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Lenka\AppData\Local\Microsoft\Windows\Temporary Internet Files\Content.IE5\RDCTX7H9\MC900391502[2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78961"/>
            <a:ext cx="1495044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7396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868</TotalTime>
  <Words>313</Words>
  <Application>Microsoft Office PowerPoint</Application>
  <PresentationFormat>Předvádění na obrazovce (4:3)</PresentationFormat>
  <Paragraphs>126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Přiřaď řeč postavám z pohádky a číslem urči pořadí vět v rozhovoru:</vt:lpstr>
      <vt:lpstr>Řešení: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98</cp:revision>
  <dcterms:created xsi:type="dcterms:W3CDTF">2012-03-11T19:23:37Z</dcterms:created>
  <dcterms:modified xsi:type="dcterms:W3CDTF">2013-05-20T19:36:59Z</dcterms:modified>
</cp:coreProperties>
</file>