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2"/>
  </p:notesMasterIdLst>
  <p:sldIdLst>
    <p:sldId id="271" r:id="rId2"/>
    <p:sldId id="270" r:id="rId3"/>
    <p:sldId id="334" r:id="rId4"/>
    <p:sldId id="312" r:id="rId5"/>
    <p:sldId id="313" r:id="rId6"/>
    <p:sldId id="314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43" r:id="rId16"/>
    <p:sldId id="348" r:id="rId17"/>
    <p:sldId id="344" r:id="rId18"/>
    <p:sldId id="347" r:id="rId19"/>
    <p:sldId id="345" r:id="rId20"/>
    <p:sldId id="28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4" autoAdjust="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18" Type="http://schemas.openxmlformats.org/officeDocument/2006/relationships/slide" Target="slide18.xml"/><Relationship Id="rId3" Type="http://schemas.openxmlformats.org/officeDocument/2006/relationships/image" Target="../media/image4.wmf"/><Relationship Id="rId21" Type="http://schemas.openxmlformats.org/officeDocument/2006/relationships/image" Target="../media/image8.wmf"/><Relationship Id="rId7" Type="http://schemas.openxmlformats.org/officeDocument/2006/relationships/slide" Target="slide9.xml"/><Relationship Id="rId12" Type="http://schemas.openxmlformats.org/officeDocument/2006/relationships/slide" Target="slide14.xml"/><Relationship Id="rId17" Type="http://schemas.openxmlformats.org/officeDocument/2006/relationships/slide" Target="slide17.xml"/><Relationship Id="rId2" Type="http://schemas.openxmlformats.org/officeDocument/2006/relationships/image" Target="../media/image3.wmf"/><Relationship Id="rId16" Type="http://schemas.openxmlformats.org/officeDocument/2006/relationships/image" Target="../media/image5.wmf"/><Relationship Id="rId20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9.xml"/><Relationship Id="rId10" Type="http://schemas.openxmlformats.org/officeDocument/2006/relationships/slide" Target="slide12.xml"/><Relationship Id="rId19" Type="http://schemas.openxmlformats.org/officeDocument/2006/relationships/image" Target="../media/image6.wmf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2.wav"/><Relationship Id="rId5" Type="http://schemas.openxmlformats.org/officeDocument/2006/relationships/image" Target="../media/image11.wmf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wmf"/><Relationship Id="rId4" Type="http://schemas.openxmlformats.org/officeDocument/2006/relationships/image" Target="../media/image20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8559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princezně na hrášku</a:t>
                      </a:r>
                      <a:endParaRPr lang="cs-CZ" sz="1200" dirty="0" smtClean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492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O </a:t>
            </a:r>
            <a:r>
              <a:rPr lang="cs-CZ" sz="2000" dirty="0" smtClean="0"/>
              <a:t>princezně na hrášku.</a:t>
            </a:r>
            <a:endParaRPr lang="cs-CZ" sz="2000" dirty="0" smtClean="0"/>
          </a:p>
          <a:p>
            <a:pPr lvl="0"/>
            <a:r>
              <a:rPr lang="cs-CZ" sz="2000" dirty="0" smtClean="0"/>
              <a:t>Žáci si vyberou číslo otázky . Za správnou odpověď získávají bod. 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44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Z6ZF204N\MC90021517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422" y="327993"/>
            <a:ext cx="6309734" cy="639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METAATR9\MC9002328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371" y="854037"/>
            <a:ext cx="3600399" cy="1447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2611517" y="5085184"/>
            <a:ext cx="3816424" cy="86409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2411760" y="2006256"/>
            <a:ext cx="3816424" cy="8640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vál 67"/>
          <p:cNvSpPr/>
          <p:nvPr/>
        </p:nvSpPr>
        <p:spPr>
          <a:xfrm>
            <a:off x="2932584" y="2330744"/>
            <a:ext cx="3816424" cy="86409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267744" y="2870352"/>
            <a:ext cx="3816424" cy="864096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894807" y="3475488"/>
            <a:ext cx="3816424" cy="864096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2411760" y="4068293"/>
            <a:ext cx="3816424" cy="864096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2499313" y="4431221"/>
            <a:ext cx="4040832" cy="864096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809356" y="5336839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4" action="ppaction://hlinksldjump"/>
              </a:rPr>
              <a:t>1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5308036" y="5064462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5" action="ppaction://hlinksldjump"/>
              </a:rPr>
              <a:t>2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4268012" y="4584333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6" action="ppaction://hlinksldjump"/>
              </a:rPr>
              <a:t>3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5364088" y="3983744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7" action="ppaction://hlinksldjump"/>
              </a:rPr>
              <a:t>4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3275856" y="3907536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8" action="ppaction://hlinksldjump"/>
              </a:rPr>
              <a:t>5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5004048" y="3361415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9" action="ppaction://hlinksldjump"/>
              </a:rPr>
              <a:t>6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7" name="Ovál 56"/>
          <p:cNvSpPr/>
          <p:nvPr/>
        </p:nvSpPr>
        <p:spPr>
          <a:xfrm>
            <a:off x="3792265" y="3194840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0" action="ppaction://hlinksldjump"/>
              </a:rPr>
              <a:t>7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5420171" y="2733131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1" action="ppaction://hlinksldjump"/>
              </a:rPr>
              <a:t>8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3601725" y="2330744"/>
            <a:ext cx="432048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C00000"/>
                </a:solidFill>
                <a:hlinkClick r:id="rId12" action="ppaction://hlinksldjump"/>
              </a:rPr>
              <a:t>9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54" name="Ovál 53"/>
          <p:cNvSpPr/>
          <p:nvPr/>
        </p:nvSpPr>
        <p:spPr>
          <a:xfrm>
            <a:off x="4760921" y="2091656"/>
            <a:ext cx="607976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hlinkClick r:id="rId13" action="ppaction://hlinksldjump"/>
              </a:rPr>
              <a:t>10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2919287" y="1869035"/>
            <a:ext cx="607976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hlinkClick r:id="rId14" action="ppaction://hlinksldjump"/>
              </a:rPr>
              <a:t>11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5388568" y="1547422"/>
            <a:ext cx="607976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hlinkClick r:id="rId15" action="ppaction://hlinksldjump"/>
              </a:rPr>
              <a:t>12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8" name="Picture 7" descr="C:\Users\Lenka\AppData\Local\Microsoft\Windows\Temporary Internet Files\Content.IE5\METAATR9\MC90012276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387012">
            <a:off x="2582891" y="5344185"/>
            <a:ext cx="1032574" cy="908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7" name="Ovál 66"/>
          <p:cNvSpPr/>
          <p:nvPr/>
        </p:nvSpPr>
        <p:spPr>
          <a:xfrm>
            <a:off x="3887924" y="1346705"/>
            <a:ext cx="607976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hlinkClick r:id="rId17" action="ppaction://hlinksldjump"/>
              </a:rPr>
              <a:t>13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6" name="Ovál 65"/>
          <p:cNvSpPr/>
          <p:nvPr/>
        </p:nvSpPr>
        <p:spPr>
          <a:xfrm>
            <a:off x="4700060" y="854037"/>
            <a:ext cx="607976" cy="461709"/>
          </a:xfrm>
          <a:prstGeom prst="ellipse">
            <a:avLst/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C00000"/>
                </a:solidFill>
                <a:hlinkClick r:id="rId18" action="ppaction://hlinksldjump"/>
              </a:rPr>
              <a:t>14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32" name="Picture 8" descr="C:\Users\Lenka\AppData\Local\Microsoft\Windows\Temporary Internet Files\Content.IE5\METAATR9\MC900411640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0" y="4863269"/>
            <a:ext cx="1936750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Lenka\AppData\Local\Microsoft\Windows\Temporary Internet Files\Content.IE5\1SWZ40X0\MC90044138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5524" y="4607594"/>
            <a:ext cx="1727200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Z6ZF204N\MC900391462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5161" y="-72930"/>
            <a:ext cx="1258886" cy="115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4258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544522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VÝBORNĚ! </a:t>
            </a:r>
          </a:p>
          <a:p>
            <a:pPr algn="ctr"/>
            <a:r>
              <a:rPr lang="cs-CZ" b="1" dirty="0" smtClean="0"/>
              <a:t>ZÍSKÁVÁŠ BOD.</a:t>
            </a:r>
            <a:endParaRPr lang="cs-CZ" b="1" dirty="0"/>
          </a:p>
        </p:txBody>
      </p:sp>
      <p:pic>
        <p:nvPicPr>
          <p:cNvPr id="4" name="Picture 2" descr="C:\Users\Lenka\AppData\Local\Microsoft\Windows\Temporary Internet Files\Content.IE5\H5FLVID2\MC900442158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407" y="576162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nka\AppData\Local\Microsoft\Windows\Temporary Internet Files\Content.IE5\METAATR9\MC9003186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852" y="619914"/>
            <a:ext cx="3168352" cy="4825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623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2" name="applause.wav"/>
          </p:stSnd>
        </p:sndAc>
      </p:transition>
    </mc:Choice>
    <mc:Fallback xmlns="">
      <p:transition spd="slow" advClick="0">
        <p:sndAc>
          <p:stSnd>
            <p:snd r:embed="rId6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544522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MÁŠ SMŮLU……</a:t>
            </a:r>
            <a:endParaRPr lang="cs-CZ" b="1" dirty="0"/>
          </a:p>
        </p:txBody>
      </p:sp>
      <p:pic>
        <p:nvPicPr>
          <p:cNvPr id="4" name="Picture 2" descr="C:\Users\Lenka\AppData\Local\Microsoft\Windows\Temporary Internet Files\Content.IE5\H5FLVID2\MC900442158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6407" y="5761628"/>
            <a:ext cx="864096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Lenka\AppData\Local\Microsoft\Windows\Temporary Internet Files\Content.IE5\Z6ZF204N\MC90041165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48680"/>
            <a:ext cx="3384376" cy="4587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773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:sndAc>
          <p:stSnd>
            <p:snd r:embed="rId2" name="explode.wav"/>
          </p:stSnd>
        </p:sndAc>
      </p:transition>
    </mc:Choice>
    <mc:Fallback xmlns="">
      <p:transition spd="slow" advClick="0">
        <p:sndAc>
          <p:stSnd>
            <p:snd r:embed="rId6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 cestoval křížem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8145748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krážem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err="1" smtClean="0">
                          <a:hlinkClick r:id="rId3" action="ppaction://hlinksldjump"/>
                        </a:rPr>
                        <a:t>rážem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098" name="Picture 2" descr="C:\Users\Lenka\AppData\Local\Microsoft\Windows\Temporary Internet Files\Content.IE5\Z6ZF204N\MC9003607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377625"/>
            <a:ext cx="3156932" cy="4079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084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Princezen ve světě bylo….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7655603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málo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hodně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122" name="Picture 2" descr="C:\Users\Lenka\AppData\Local\Microsoft\Windows\Temporary Internet Files\Content.IE5\1SWZ40X0\MC9004116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6237" y="2420888"/>
            <a:ext cx="1616075" cy="1943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enka\AppData\Local\Microsoft\Windows\Temporary Internet Files\Content.IE5\METAATR9\MC9004116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395686"/>
            <a:ext cx="1612900" cy="209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Lenka\AppData\Local\Microsoft\Windows\Temporary Internet Files\Content.IE5\Z6ZF204N\MC90036079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979" y="3445024"/>
            <a:ext cx="1682258" cy="298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19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 se ze světa domů…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439132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vrátil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nevrátil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2" descr="C:\Users\Lenka\AppData\Local\Microsoft\Windows\Temporary Internet Files\Content.IE5\Z6ZF204N\MC9003607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04864"/>
            <a:ext cx="3156932" cy="4079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19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Princezna zaklepala na 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4984360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okno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dveře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148" name="Picture 4" descr="C:\Users\Lenka\AppData\Local\Microsoft\Windows\Temporary Internet Files\Content.IE5\LPNL0WT5\MC90019763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132856"/>
            <a:ext cx="3888432" cy="461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19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Princezna se objevila na zámku…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2282310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večer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ráno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170" name="Picture 2" descr="C:\Users\Lenka\AppData\Local\Microsoft\Windows\Temporary Internet Files\Content.IE5\METAATR9\MC9002829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190154"/>
            <a:ext cx="2736304" cy="2858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Lenka\AppData\Local\Microsoft\Windows\Temporary Internet Files\Content.IE5\LPNL0WT5\MC900441411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78403"/>
            <a:ext cx="2835896" cy="2835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19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Princezna tvrdila, že je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4057250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opravdická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falešná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C:\Users\Lenka\AppData\Local\Microsoft\Windows\Temporary Internet Files\Content.IE5\METAATR9\MC9003186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285854"/>
            <a:ext cx="2364571" cy="3601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19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Hrachové zrno dala pod peřiny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867064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královna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král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8194" name="Picture 2" descr="C:\Users\Lenka\AppData\Local\Microsoft\Windows\Temporary Internet Files\Content.IE5\1SWZ40X0\MC900411654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76872"/>
            <a:ext cx="3398738" cy="4422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Lenka\AppData\Local\Microsoft\Windows\Temporary Internet Files\Content.IE5\Z6ZF204N\MC900411652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127" y="2287408"/>
            <a:ext cx="3164133" cy="4288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19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Hrachové zrno bylo 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9196476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pod postelí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Na </a:t>
                      </a:r>
                      <a:r>
                        <a:rPr lang="cs-CZ" sz="4000" dirty="0" smtClean="0">
                          <a:hlinkClick r:id="rId3" action="ppaction://hlinksldjump"/>
                        </a:rPr>
                        <a:t>dně postele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7" descr="C:\Users\Lenka\AppData\Local\Microsoft\Windows\Temporary Internet Files\Content.IE5\METAATR9\MC9001227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387012">
            <a:off x="3012019" y="2915389"/>
            <a:ext cx="3187354" cy="2805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5196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Královna měla žíněnek….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3091611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30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20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9218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250213">
            <a:off x="3779912" y="3140049"/>
            <a:ext cx="1809184" cy="170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62024">
            <a:off x="84239" y="2306541"/>
            <a:ext cx="1809184" cy="170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60379">
            <a:off x="2240444" y="4797152"/>
            <a:ext cx="1809184" cy="170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2699792" y="2033256"/>
            <a:ext cx="1809184" cy="170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05279">
            <a:off x="4211960" y="4725144"/>
            <a:ext cx="1809184" cy="170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01355">
            <a:off x="5781392" y="2636912"/>
            <a:ext cx="1809184" cy="170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152745">
            <a:off x="6390992" y="4218772"/>
            <a:ext cx="1809184" cy="170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1067">
            <a:off x="1139913" y="3546523"/>
            <a:ext cx="1809184" cy="1700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42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Královna měla prachových peřin…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9834498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12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20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42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656746"/>
            <a:ext cx="179107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573566"/>
            <a:ext cx="179107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1" y="2236052"/>
            <a:ext cx="179107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7178" y="4604047"/>
            <a:ext cx="179107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1599" y="4572000"/>
            <a:ext cx="179107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015807"/>
            <a:ext cx="179107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00400"/>
            <a:ext cx="179107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013176"/>
            <a:ext cx="1791077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42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Nahoře na posteli byly….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8109251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žíněnky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prachové peřiny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8" name="Picture 2" descr="C:\Users\Lenka\AppData\Local\Microsoft\Windows\Temporary Internet Files\Content.IE5\LPNL0WT5\MC9003523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284984"/>
            <a:ext cx="3479119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Lenka\AppData\Local\Microsoft\Windows\Temporary Internet Files\Content.IE5\1SWZ40X0\MC9003511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1067">
            <a:off x="1078959" y="3445322"/>
            <a:ext cx="2781326" cy="2614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6599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Opravdová princezna je hodně….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3754174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citlivá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stydlivá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 descr="C:\Users\Lenka\AppData\Local\Microsoft\Windows\Temporary Internet Files\Content.IE5\METAATR9\MC9003186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88840"/>
            <a:ext cx="2736304" cy="416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42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Hrachové zrno je dodnes schováno  ….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0155528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v klenotnici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ve světnici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1266" name="Picture 2" descr="C:\Users\Lenka\AppData\Local\Microsoft\Windows\Temporary Internet Files\Content.IE5\LPNL0WT5\MC9002326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56992"/>
            <a:ext cx="3816424" cy="27030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42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Princezna měla po probdělé noci tělo samou…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7044720"/>
              </p:ext>
            </p:extLst>
          </p:nvPr>
        </p:nvGraphicFramePr>
        <p:xfrm>
          <a:off x="457200" y="1600200"/>
          <a:ext cx="8229600" cy="110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1108720">
                <a:tc>
                  <a:txBody>
                    <a:bodyPr/>
                    <a:lstStyle/>
                    <a:p>
                      <a:pPr algn="ctr"/>
                      <a:r>
                        <a:rPr lang="cs-CZ" sz="4000" b="1" dirty="0" smtClean="0">
                          <a:hlinkClick r:id="rId2" action="ppaction://hlinksldjump"/>
                        </a:rPr>
                        <a:t>bouli</a:t>
                      </a:r>
                      <a:endParaRPr lang="cs-CZ" sz="4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>
                          <a:hlinkClick r:id="rId3" action="ppaction://hlinksldjump"/>
                        </a:rPr>
                        <a:t>kouli</a:t>
                      </a:r>
                      <a:endParaRPr lang="cs-CZ" sz="400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Picture 2" descr="C:\Users\Lenka\AppData\Local\Microsoft\Windows\Temporary Internet Files\Content.IE5\METAATR9\MC9003186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916832"/>
            <a:ext cx="2736304" cy="4167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42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Office.com</a:t>
            </a:r>
            <a:r>
              <a:rPr lang="cs-CZ" dirty="0" smtClean="0"/>
              <a:t>.</a:t>
            </a:r>
          </a:p>
          <a:p>
            <a:r>
              <a:rPr lang="cs-CZ" dirty="0" smtClean="0"/>
              <a:t>LIŠKOVÁ</a:t>
            </a:r>
            <a:r>
              <a:rPr lang="cs-CZ" dirty="0"/>
              <a:t>, Marie. Hudební výchova: pro 1. ročník základní školy. Praha: SPN, 2005. </a:t>
            </a:r>
          </a:p>
          <a:p>
            <a:r>
              <a:rPr lang="cs-CZ" dirty="0"/>
              <a:t>ISBN 80-7235-294-6.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9523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1238</TotalTime>
  <Words>208</Words>
  <Application>Microsoft Office PowerPoint</Application>
  <PresentationFormat>Předvádění na obrazovce (4:3)</PresentationFormat>
  <Paragraphs>85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Princ cestoval křížem</vt:lpstr>
      <vt:lpstr>Princezen ve světě bylo….</vt:lpstr>
      <vt:lpstr>Princ se ze světa domů…</vt:lpstr>
      <vt:lpstr>Princezna zaklepala na …</vt:lpstr>
      <vt:lpstr>Princezna se objevila na zámku…</vt:lpstr>
      <vt:lpstr>Princezna tvrdila, že je </vt:lpstr>
      <vt:lpstr>Hrachové zrno dala pod peřiny</vt:lpstr>
      <vt:lpstr>Hrachové zrno bylo …</vt:lpstr>
      <vt:lpstr>Královna měla žíněnek….</vt:lpstr>
      <vt:lpstr>Královna měla prachových peřin…</vt:lpstr>
      <vt:lpstr>Nahoře na posteli byly….</vt:lpstr>
      <vt:lpstr>Opravdová princezna je hodně….</vt:lpstr>
      <vt:lpstr>Hrachové zrno je dodnes schováno  ….</vt:lpstr>
      <vt:lpstr>Princezna měla po probdělé noci tělo samou…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117</cp:revision>
  <dcterms:created xsi:type="dcterms:W3CDTF">2012-03-11T19:23:37Z</dcterms:created>
  <dcterms:modified xsi:type="dcterms:W3CDTF">2013-02-10T21:03:16Z</dcterms:modified>
</cp:coreProperties>
</file>