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14" r:id="rId4"/>
    <p:sldId id="315" r:id="rId5"/>
    <p:sldId id="316" r:id="rId6"/>
    <p:sldId id="317" r:id="rId7"/>
    <p:sldId id="318" r:id="rId8"/>
    <p:sldId id="319" r:id="rId9"/>
    <p:sldId id="320" r:id="rId10"/>
    <p:sldId id="321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2" r:id="rId20"/>
    <p:sldId id="333" r:id="rId21"/>
    <p:sldId id="334" r:id="rId22"/>
    <p:sldId id="30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64"/>
    <a:srgbClr val="F5801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4.xml"/><Relationship Id="rId18" Type="http://schemas.openxmlformats.org/officeDocument/2006/relationships/slide" Target="slide8.xml"/><Relationship Id="rId3" Type="http://schemas.openxmlformats.org/officeDocument/2006/relationships/image" Target="../media/image4.wmf"/><Relationship Id="rId21" Type="http://schemas.openxmlformats.org/officeDocument/2006/relationships/image" Target="../media/image6.wmf"/><Relationship Id="rId7" Type="http://schemas.openxmlformats.org/officeDocument/2006/relationships/slide" Target="slide16.xml"/><Relationship Id="rId12" Type="http://schemas.openxmlformats.org/officeDocument/2006/relationships/slide" Target="slide15.xml"/><Relationship Id="rId17" Type="http://schemas.openxmlformats.org/officeDocument/2006/relationships/slide" Target="slide10.xml"/><Relationship Id="rId2" Type="http://schemas.openxmlformats.org/officeDocument/2006/relationships/image" Target="../media/image3.wmf"/><Relationship Id="rId16" Type="http://schemas.openxmlformats.org/officeDocument/2006/relationships/slide" Target="slide11.xml"/><Relationship Id="rId20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1.xml"/><Relationship Id="rId11" Type="http://schemas.openxmlformats.org/officeDocument/2006/relationships/slide" Target="slide17.xml"/><Relationship Id="rId24" Type="http://schemas.openxmlformats.org/officeDocument/2006/relationships/image" Target="../media/image9.wmf"/><Relationship Id="rId5" Type="http://schemas.openxmlformats.org/officeDocument/2006/relationships/slide" Target="slide20.xml"/><Relationship Id="rId15" Type="http://schemas.openxmlformats.org/officeDocument/2006/relationships/slide" Target="slide9.xml"/><Relationship Id="rId23" Type="http://schemas.openxmlformats.org/officeDocument/2006/relationships/image" Target="../media/image8.wmf"/><Relationship Id="rId10" Type="http://schemas.openxmlformats.org/officeDocument/2006/relationships/slide" Target="slide18.xml"/><Relationship Id="rId19" Type="http://schemas.openxmlformats.org/officeDocument/2006/relationships/slide" Target="slide7.xml"/><Relationship Id="rId4" Type="http://schemas.openxmlformats.org/officeDocument/2006/relationships/image" Target="../media/image5.wmf"/><Relationship Id="rId9" Type="http://schemas.openxmlformats.org/officeDocument/2006/relationships/slide" Target="slide19.xml"/><Relationship Id="rId14" Type="http://schemas.openxmlformats.org/officeDocument/2006/relationships/slide" Target="slide13.xml"/><Relationship Id="rId22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1.wav"/><Relationship Id="rId5" Type="http://schemas.openxmlformats.org/officeDocument/2006/relationships/image" Target="../media/image12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7688857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Čert a Káča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ověření porozumění textu.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</a:t>
            </a:r>
            <a:r>
              <a:rPr lang="cs-CZ" dirty="0" smtClean="0"/>
              <a:t>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enka\AppData\Local\Microsoft\Windows\Temporary Internet Files\Content.IE5\5NSGU9ER\MC900440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3584" y="17062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B0FQA132\MC900078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57" y="2800754"/>
            <a:ext cx="3278188" cy="250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Lenka\AppData\Local\Microsoft\Windows\Temporary Internet Files\Content.IE5\ZO2HSDTF\MC900410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18" y="3213355"/>
            <a:ext cx="3012867" cy="207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29850" y="4498242"/>
            <a:ext cx="1512168" cy="806000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hlinkClick r:id="rId5" action="ppaction://hlinksldjump"/>
              </a:rPr>
              <a:t>15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52359" y="4487995"/>
            <a:ext cx="1512168" cy="816245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6" action="ppaction://hlinksldjump"/>
              </a:rPr>
              <a:t>16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381740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7" action="ppaction://hlinksldjump"/>
              </a:rPr>
              <a:t>11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3179075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8" action="ppaction://hlinksldjump"/>
              </a:rPr>
              <a:t>7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64527" y="383992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9" action="ppaction://hlinksldjump"/>
              </a:rPr>
              <a:t>14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46776" y="3822576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0" action="ppaction://hlinksldjump"/>
              </a:rPr>
              <a:t>13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34608" y="3822576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1" action="ppaction://hlinksldjump"/>
              </a:rPr>
              <a:t>12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52098" y="3169332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2" action="ppaction://hlinksldjump"/>
              </a:rPr>
              <a:t>10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52359" y="3174504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3" action="ppaction://hlinksldjump"/>
              </a:rPr>
              <a:t>9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5816" y="3169332"/>
            <a:ext cx="151216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hlinkClick r:id="rId14" action="ppaction://hlinksldjump"/>
              </a:rPr>
              <a:t>8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51720" y="2512617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15" action="ppaction://hlinksldjump"/>
              </a:rPr>
              <a:t>4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076056" y="2499248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16" action="ppaction://hlinksldjump"/>
              </a:rPr>
              <a:t>6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3563888" y="2512617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17" action="ppaction://hlinksldjump"/>
              </a:rPr>
              <a:t>5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5075644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18" action="ppaction://hlinksldjump"/>
              </a:rPr>
              <a:t>3</a:t>
            </a:r>
            <a:endParaRPr lang="cs-CZ" sz="3600" b="1" dirty="0"/>
          </a:p>
        </p:txBody>
      </p:sp>
      <p:sp>
        <p:nvSpPr>
          <p:cNvPr id="32" name="Obdélník 31"/>
          <p:cNvSpPr/>
          <p:nvPr/>
        </p:nvSpPr>
        <p:spPr>
          <a:xfrm>
            <a:off x="3563888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19" action="ppaction://hlinksldjump"/>
              </a:rPr>
              <a:t>2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2051720" y="1864545"/>
            <a:ext cx="1512168" cy="648072"/>
          </a:xfrm>
          <a:prstGeom prst="rect">
            <a:avLst/>
          </a:prstGeom>
          <a:solidFill>
            <a:srgbClr val="F5801F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hlinkClick r:id="rId20" action="ppaction://hlinksldjump"/>
              </a:rPr>
              <a:t>1</a:t>
            </a:r>
            <a:endParaRPr lang="cs-CZ" sz="3600" b="1" dirty="0"/>
          </a:p>
        </p:txBody>
      </p:sp>
      <p:pic>
        <p:nvPicPr>
          <p:cNvPr id="1035" name="Picture 11" descr="C:\Users\Lenka\AppData\Local\Microsoft\Windows\Temporary Internet Files\Content.IE5\B0FQA132\MC900349121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3245" y="1411959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Obdélník 43"/>
          <p:cNvSpPr/>
          <p:nvPr/>
        </p:nvSpPr>
        <p:spPr>
          <a:xfrm>
            <a:off x="5964527" y="4507810"/>
            <a:ext cx="1512168" cy="796429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403648" y="4498240"/>
            <a:ext cx="1512168" cy="806001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37" name="Picture 13" descr="C:\Users\Lenka\AppData\Local\Microsoft\Windows\Temporary Internet Files\Content.IE5\5NSGU9ER\MC90019602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7886" y="4594406"/>
            <a:ext cx="640591" cy="62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3" descr="C:\Users\Lenka\AppData\Local\Microsoft\Windows\Temporary Internet Files\Content.IE5\5NSGU9ER\MC90019602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80879" flipH="1">
            <a:off x="1915657" y="4594407"/>
            <a:ext cx="648934" cy="62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5NSGU9ER\MC900389182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590" y="1293025"/>
            <a:ext cx="1496587" cy="188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Lenka\AppData\Local\Microsoft\Windows\Temporary Internet Files\Content.IE5\4MQOJVHU\MC900416014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32496">
            <a:off x="780112" y="5665841"/>
            <a:ext cx="759339" cy="73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Lenka\AppData\Local\Microsoft\Windows\Temporary Internet Files\Content.IE5\4MQOJVHU\MC900416014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32496">
            <a:off x="2646766" y="5866319"/>
            <a:ext cx="759339" cy="73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Lenka\AppData\Local\Microsoft\Windows\Temporary Internet Files\Content.IE5\4MQOJVHU\MC900416014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52871">
            <a:off x="5131295" y="5883735"/>
            <a:ext cx="759339" cy="73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Lenka\AppData\Local\Microsoft\Windows\Temporary Internet Files\Content.IE5\4MQOJVHU\MC900416014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88068">
            <a:off x="7278660" y="5775419"/>
            <a:ext cx="759339" cy="73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6702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5896" y="4941168"/>
            <a:ext cx="2034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SPRÁVNĚ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2ECJYN9D\MC90044189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6"/>
            <a:ext cx="124598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Lenka\AppData\Local\Microsoft\Windows\Temporary Internet Files\Content.IE5\B0FQA132\MC9004359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96752"/>
            <a:ext cx="520756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0779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applause.wav"/>
          </p:stSnd>
        </p:sndAc>
      </p:transition>
    </mc:Choice>
    <mc:Fallback>
      <p:transition spd="slow" advClick="0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5085184"/>
            <a:ext cx="2880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black"/>
                </a:solidFill>
              </a:rPr>
              <a:t>ŠPATNĚ</a:t>
            </a:r>
          </a:p>
        </p:txBody>
      </p:sp>
      <p:pic>
        <p:nvPicPr>
          <p:cNvPr id="5" name="Picture 2" descr="C:\Users\Lenka\AppData\Local\Microsoft\Windows\Temporary Internet Files\Content.IE5\2ECJYN9D\MC90044189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6"/>
            <a:ext cx="124598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Lenka\AppData\Local\Microsoft\Windows\Temporary Internet Files\Content.IE5\5NSGU9ER\MC9004238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92696"/>
            <a:ext cx="3888432" cy="427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1059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push.wav"/>
          </p:stSnd>
        </p:sndAc>
      </p:transition>
    </mc:Choice>
    <mc:Fallback>
      <p:transition spd="slow" advClick="0">
        <p:sndAc>
          <p:stSnd>
            <p:snd r:embed="rId2" name="pu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340768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VZNEŠENÝ PÁN TANČIL S KÁČOU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CELÝ DEN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CELOU NOC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5NSGU9ER\MC9003116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3331" y="2983230"/>
            <a:ext cx="637337" cy="89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ZO2HSDTF\MC9002217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7016" y="2213545"/>
            <a:ext cx="1854403" cy="161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4MQOJVHU\MC90044179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4286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2242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1340768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KÁČA BYLA…….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467544" y="3910289"/>
            <a:ext cx="392443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ZLÁ A HUBATÁ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402030" y="3890226"/>
            <a:ext cx="449045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OŠKLIVÁ A HODNÁ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" name="Picture 6" descr="C:\Users\Lenka\AppData\Local\Microsoft\Windows\Temporary Internet Files\Content.IE5\4MQOJVHU\MC9004406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04864"/>
            <a:ext cx="182880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38762"/>
            <a:ext cx="85689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VZNEŠENÝ PÁN SE CHTĚL ROZLOUČIT, KDYŽ ZAČALI KOKRHAT…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403648" y="4686067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KOHOUTI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4686067"/>
            <a:ext cx="27003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SLEPICE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Lenka\AppData\Local\Microsoft\Windows\Temporary Internet Files\Content.IE5\ZO2HSDTF\MC900435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190264"/>
            <a:ext cx="1095968" cy="2363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\AppData\Local\Microsoft\Windows\Temporary Internet Files\Content.IE5\5NSGU9ER\MC9002331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84698"/>
            <a:ext cx="2802048" cy="20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476672"/>
            <a:ext cx="5112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PÁN MĚL MÍSTO KLOBOUKU 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ROHY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NOHY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" name="Picture 9" descr="C:\Users\Lenka\AppData\Local\Microsoft\Windows\Temporary Internet Files\Content.IE5\ZO2HSDTF\MC9002870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23222"/>
            <a:ext cx="2570206" cy="3089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82096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PÁN MĚL DLOUHATÁNSKOU….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SRST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HRST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Lenka\AppData\Local\Microsoft\Windows\Temporary Internet Files\Content.IE5\B0FQA132\MC9000596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63106"/>
            <a:ext cx="182157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5NSGU9ER\MC9003326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24662"/>
            <a:ext cx="182788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569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82096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PÁN MĚL NA NOHOU…….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1259632" y="3929983"/>
            <a:ext cx="2592288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GUMÁKY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KOPYTA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Lenka\AppData\Local\Microsoft\Windows\Temporary Internet Files\Content.IE5\ZO2HSDTF\MC9003123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2690820" cy="254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465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96" y="582096"/>
            <a:ext cx="907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 PEKLE VLÁDNE…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755576" y="3929983"/>
            <a:ext cx="3096344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LUCIFER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52020" y="3929983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LACIFER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9" name="Picture 2" descr="C:\Users\Lenka\AppData\Local\Microsoft\Windows\Temporary Internet Files\Content.IE5\4MQOJVHU\MC9004105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35188"/>
            <a:ext cx="2136618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6871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412776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KDO SI PŘEVZAL KÁČU OD ČERTA?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OVČÁK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90185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KNÍŽE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" name="Picture 5" descr="C:\Users\Lenka\AppData\Local\Microsoft\Windows\Temporary Internet Files\Content.IE5\5NSGU9ER\MC9004406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82217"/>
            <a:ext cx="2678596" cy="267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2375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412776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OVČÁK MĚL NA SOBĚ HUŇATÝ……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SVETR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KOŽICH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Lenka\AppData\Local\Microsoft\Windows\Temporary Internet Files\Content.IE5\4MQOJVHU\MC900232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76872"/>
            <a:ext cx="2304256" cy="240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9" descr="C:\Users\Lenka\AppData\Local\Microsoft\Windows\Temporary Internet Files\Content.IE5\B0FQA132\MC9002307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024958" cy="238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011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OVČÁK SHODIL KÁČU DO…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VODY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TRNÍ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Lenka\AppData\Local\Microsoft\Windows\Temporary Internet Files\Content.IE5\ZO2HSDTF\MC900331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2016224" cy="259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enka\AppData\Local\Microsoft\Windows\Temporary Internet Files\Content.IE5\5NSGU9ER\MC9004417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584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3608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OVČÁK SPRÁVCE A KNÍŽETE…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ZACHRÁNIL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888432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NEZACHRÁNIL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" name="Picture 21" descr="C:\Users\Lenka\AppData\Local\Microsoft\Windows\Temporary Internet Files\Content.IE5\4MQOJVHU\MC900198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88840"/>
            <a:ext cx="2808312" cy="286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2370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KDO BYL VÍCE ZLÝ?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SPRÁVCE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KNÍŽE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Lenka\AppData\Local\Microsoft\Windows\Temporary Internet Files\Content.IE5\ZO2HSDTF\MC9004298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20888"/>
            <a:ext cx="343935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4384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9600"/>
            <a:ext cx="87129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KOLIK PYTLŮ DUKÁTŮ DOSTAL OVČÁK OD SPRÁVCE?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DVA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JEDEN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9220" name="Picture 4" descr="C:\Users\Lenka\AppData\Local\Microsoft\Windows\Temporary Internet Files\Content.IE5\4MQOJVHU\MC9000192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80928"/>
            <a:ext cx="2304256" cy="238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4936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2474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KNÍŽE SLIBOVAL OVČÁKOVI HORY ….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DARY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DOLY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B0FQA132\MC9001567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87851"/>
            <a:ext cx="3311100" cy="234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ZO2HSDTF\MC900351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55408"/>
            <a:ext cx="2304256" cy="259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420018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KÝM SE STAL OVČÁK?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323528" y="5033375"/>
            <a:ext cx="432048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SPOLUVLÁDCEM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SPRÁVCEM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" name="Picture 17" descr="C:\Users\Lenka\AppData\Local\Microsoft\Windows\Temporary Internet Files\Content.IE5\B0FQA132\MC900036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5756" y="1201712"/>
            <a:ext cx="4536504" cy="381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88640"/>
            <a:ext cx="69127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JAK SE VŠEM VEDLO V ZEMI, KDE VLÁDL OVČÁK </a:t>
            </a:r>
            <a:r>
              <a:rPr lang="cs-CZ" sz="4400" dirty="0" smtClean="0"/>
              <a:t>                          S </a:t>
            </a:r>
            <a:r>
              <a:rPr lang="cs-CZ" sz="4400" dirty="0" smtClean="0"/>
              <a:t>KNÍŽETEM?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827584" y="5033375"/>
            <a:ext cx="3600400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DOBŘE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076056" y="5013176"/>
            <a:ext cx="3564396" cy="1512168"/>
          </a:xfrm>
          <a:prstGeom prst="ellipse">
            <a:avLst/>
          </a:prstGeom>
          <a:solidFill>
            <a:srgbClr val="EAEA64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ŠPATNĚ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" name="Picture 20" descr="C:\Users\Lenka\AppData\Local\Microsoft\Windows\Temporary Internet Files\Content.IE5\5NSGU9ER\MC9002313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4122" y="2204864"/>
            <a:ext cx="2895755" cy="305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2039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8426" y="639237"/>
            <a:ext cx="7776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LIŠKOVÁ,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845</TotalTime>
  <Words>230</Words>
  <Application>Microsoft Office PowerPoint</Application>
  <PresentationFormat>Předvádění na obrazovce (4:3)</PresentationFormat>
  <Paragraphs>91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100</cp:revision>
  <dcterms:created xsi:type="dcterms:W3CDTF">2012-03-09T21:22:25Z</dcterms:created>
  <dcterms:modified xsi:type="dcterms:W3CDTF">2013-05-20T19:45:01Z</dcterms:modified>
</cp:coreProperties>
</file>