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7" r:id="rId1"/>
  </p:sldMasterIdLst>
  <p:sldIdLst>
    <p:sldId id="281" r:id="rId2"/>
    <p:sldId id="313" r:id="rId3"/>
    <p:sldId id="314" r:id="rId4"/>
    <p:sldId id="315" r:id="rId5"/>
    <p:sldId id="316" r:id="rId6"/>
    <p:sldId id="317" r:id="rId7"/>
    <p:sldId id="318" r:id="rId8"/>
    <p:sldId id="319" r:id="rId9"/>
    <p:sldId id="320" r:id="rId10"/>
    <p:sldId id="321" r:id="rId11"/>
    <p:sldId id="323" r:id="rId12"/>
    <p:sldId id="324" r:id="rId13"/>
    <p:sldId id="325" r:id="rId14"/>
    <p:sldId id="326" r:id="rId15"/>
    <p:sldId id="327" r:id="rId16"/>
    <p:sldId id="328" r:id="rId17"/>
    <p:sldId id="329" r:id="rId18"/>
    <p:sldId id="330" r:id="rId19"/>
    <p:sldId id="332" r:id="rId20"/>
    <p:sldId id="333" r:id="rId21"/>
    <p:sldId id="334" r:id="rId22"/>
    <p:sldId id="335" r:id="rId23"/>
    <p:sldId id="336" r:id="rId24"/>
    <p:sldId id="301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6699"/>
    <a:srgbClr val="EAEA64"/>
    <a:srgbClr val="F5801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86" autoAdjust="0"/>
    <p:restoredTop sz="94660"/>
  </p:normalViewPr>
  <p:slideViewPr>
    <p:cSldViewPr>
      <p:cViewPr varScale="1">
        <p:scale>
          <a:sx n="103" d="100"/>
          <a:sy n="103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7225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39511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875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00921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30646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2790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12116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6163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59481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9521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1677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2791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13" Type="http://schemas.openxmlformats.org/officeDocument/2006/relationships/slide" Target="slide9.xml"/><Relationship Id="rId18" Type="http://schemas.openxmlformats.org/officeDocument/2006/relationships/slide" Target="slide6.xml"/><Relationship Id="rId3" Type="http://schemas.openxmlformats.org/officeDocument/2006/relationships/slide" Target="slide20.xml"/><Relationship Id="rId21" Type="http://schemas.openxmlformats.org/officeDocument/2006/relationships/image" Target="../media/image4.wmf"/><Relationship Id="rId7" Type="http://schemas.openxmlformats.org/officeDocument/2006/relationships/slide" Target="slide19.xml"/><Relationship Id="rId12" Type="http://schemas.openxmlformats.org/officeDocument/2006/relationships/slide" Target="slide13.xml"/><Relationship Id="rId17" Type="http://schemas.openxmlformats.org/officeDocument/2006/relationships/slide" Target="slide7.xml"/><Relationship Id="rId25" Type="http://schemas.openxmlformats.org/officeDocument/2006/relationships/image" Target="../media/image8.png"/><Relationship Id="rId2" Type="http://schemas.openxmlformats.org/officeDocument/2006/relationships/image" Target="../media/image3.wmf"/><Relationship Id="rId16" Type="http://schemas.openxmlformats.org/officeDocument/2006/relationships/slide" Target="slide8.xml"/><Relationship Id="rId20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2.xml"/><Relationship Id="rId11" Type="http://schemas.openxmlformats.org/officeDocument/2006/relationships/slide" Target="slide14.xml"/><Relationship Id="rId24" Type="http://schemas.openxmlformats.org/officeDocument/2006/relationships/image" Target="../media/image7.wmf"/><Relationship Id="rId5" Type="http://schemas.openxmlformats.org/officeDocument/2006/relationships/slide" Target="slide16.xml"/><Relationship Id="rId15" Type="http://schemas.openxmlformats.org/officeDocument/2006/relationships/slide" Target="slide10.xml"/><Relationship Id="rId23" Type="http://schemas.openxmlformats.org/officeDocument/2006/relationships/image" Target="../media/image6.wmf"/><Relationship Id="rId10" Type="http://schemas.openxmlformats.org/officeDocument/2006/relationships/slide" Target="slide15.xml"/><Relationship Id="rId19" Type="http://schemas.openxmlformats.org/officeDocument/2006/relationships/slide" Target="slide23.xml"/><Relationship Id="rId4" Type="http://schemas.openxmlformats.org/officeDocument/2006/relationships/slide" Target="slide21.xml"/><Relationship Id="rId9" Type="http://schemas.openxmlformats.org/officeDocument/2006/relationships/slide" Target="slide17.xml"/><Relationship Id="rId14" Type="http://schemas.openxmlformats.org/officeDocument/2006/relationships/slide" Target="slide11.xml"/><Relationship Id="rId22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1.wav"/><Relationship Id="rId5" Type="http://schemas.openxmlformats.org/officeDocument/2006/relationships/image" Target="../media/image11.wmf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21671943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Lenka Rychlá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VY_32_Inovace_Český_ jazyk_5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Dvě sestry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4/2013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085184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87826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39552" y="620688"/>
            <a:ext cx="8183562" cy="1052512"/>
          </a:xfrm>
        </p:spPr>
        <p:txBody>
          <a:bodyPr/>
          <a:lstStyle/>
          <a:p>
            <a:r>
              <a:rPr lang="cs-CZ" b="1" dirty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2204864"/>
            <a:ext cx="8183562" cy="4187825"/>
          </a:xfrm>
        </p:spPr>
        <p:txBody>
          <a:bodyPr>
            <a:normAutofit lnSpcReduction="10000"/>
          </a:bodyPr>
          <a:lstStyle/>
          <a:p>
            <a:pPr lvl="0"/>
            <a:r>
              <a:rPr lang="cs-CZ" dirty="0"/>
              <a:t>Vytvořeno v programu </a:t>
            </a:r>
            <a:r>
              <a:rPr lang="cs-CZ" dirty="0" smtClean="0"/>
              <a:t>Microsoft </a:t>
            </a:r>
            <a:r>
              <a:rPr lang="cs-CZ" dirty="0" err="1" smtClean="0"/>
              <a:t>Power</a:t>
            </a:r>
            <a:r>
              <a:rPr lang="cs-CZ" dirty="0" smtClean="0"/>
              <a:t> Point</a:t>
            </a:r>
          </a:p>
          <a:p>
            <a:pPr lvl="0"/>
            <a:r>
              <a:rPr lang="cs-CZ" dirty="0" smtClean="0"/>
              <a:t>Určeno žákům 2. ročníku.</a:t>
            </a:r>
            <a:endParaRPr lang="cs-CZ" dirty="0"/>
          </a:p>
          <a:p>
            <a:pPr lvl="0"/>
            <a:r>
              <a:rPr lang="cs-CZ" dirty="0" smtClean="0"/>
              <a:t>Hra je určena k ověření porozumění textu.</a:t>
            </a:r>
            <a:endParaRPr lang="cs-CZ" dirty="0"/>
          </a:p>
          <a:p>
            <a:r>
              <a:rPr lang="cs-CZ" dirty="0" smtClean="0"/>
              <a:t>Po </a:t>
            </a:r>
            <a:r>
              <a:rPr lang="cs-CZ" dirty="0"/>
              <a:t>kliknutí na číslo se zobrazí otázka. Žák po přečtení otázky klikne na jednu z odpovědí. Správnost se potvrdí obrázkem (úsměv- zamračení) a zvukovým efektem (potlesk- povzdech</a:t>
            </a:r>
            <a:r>
              <a:rPr lang="cs-CZ" dirty="0" smtClean="0"/>
              <a:t>).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18331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Lenka\AppData\Local\Microsoft\Windows\Temporary Internet Files\Content.IE5\5NGF8YVR\MC9003321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947"/>
            <a:ext cx="8641741" cy="672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275855" y="2052190"/>
            <a:ext cx="720081" cy="403000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accent6">
                    <a:lumMod val="50000"/>
                  </a:schemeClr>
                </a:solidFill>
                <a:hlinkClick r:id="rId3" action="ppaction://hlinksldjump"/>
              </a:rPr>
              <a:t>15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995936" y="1845567"/>
            <a:ext cx="648462" cy="431305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hlinkClick r:id="rId4" action="ppaction://hlinksldjump"/>
              </a:rPr>
              <a:t>16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275855" y="1608794"/>
            <a:ext cx="652345" cy="426928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hlinkClick r:id="rId5" action="ppaction://hlinksldjump"/>
              </a:rPr>
              <a:t>11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004048" y="459108"/>
            <a:ext cx="432048" cy="529064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hlinkClick r:id="rId6" action="ppaction://hlinksldjump"/>
              </a:rPr>
              <a:t>7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124247" y="1003902"/>
            <a:ext cx="623697" cy="381164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hlinkClick r:id="rId7" action="ppaction://hlinksldjump"/>
              </a:rPr>
              <a:t>14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572000" y="1132720"/>
            <a:ext cx="636443" cy="496079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hlinkClick r:id="rId8" action="ppaction://hlinksldjump"/>
              </a:rPr>
              <a:t>13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888314" y="1422636"/>
            <a:ext cx="683686" cy="399622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hlinkClick r:id="rId9" action="ppaction://hlinksldjump"/>
              </a:rPr>
              <a:t>12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555776" y="1784165"/>
            <a:ext cx="720080" cy="492707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hlinkClick r:id="rId10" action="ppaction://hlinksldjump"/>
              </a:rPr>
              <a:t>10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2173766" y="1780792"/>
            <a:ext cx="382010" cy="496080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hlinkClick r:id="rId11" action="ppaction://hlinksldjump"/>
              </a:rPr>
              <a:t>9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759951" y="1794573"/>
            <a:ext cx="399781" cy="482299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hlinkClick r:id="rId12" action="ppaction://hlinksldjump"/>
              </a:rPr>
              <a:t>8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690692" y="874109"/>
            <a:ext cx="475018" cy="548527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hlinkClick r:id="rId13" action="ppaction://hlinksldjump"/>
              </a:rPr>
              <a:t>4</a:t>
            </a:r>
            <a:endParaRPr lang="cs-CZ" sz="3600" b="1" dirty="0"/>
          </a:p>
        </p:txBody>
      </p:sp>
      <p:sp>
        <p:nvSpPr>
          <p:cNvPr id="29" name="Obdélník 28"/>
          <p:cNvSpPr/>
          <p:nvPr/>
        </p:nvSpPr>
        <p:spPr>
          <a:xfrm>
            <a:off x="4644398" y="550073"/>
            <a:ext cx="359650" cy="497603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hlinkClick r:id="rId14" action="ppaction://hlinksldjump"/>
              </a:rPr>
              <a:t>6</a:t>
            </a:r>
            <a:endParaRPr lang="cs-CZ" sz="3600" b="1" dirty="0"/>
          </a:p>
        </p:txBody>
      </p:sp>
      <p:sp>
        <p:nvSpPr>
          <p:cNvPr id="30" name="Obdélník 29"/>
          <p:cNvSpPr/>
          <p:nvPr/>
        </p:nvSpPr>
        <p:spPr>
          <a:xfrm>
            <a:off x="4193727" y="723640"/>
            <a:ext cx="450671" cy="560525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hlinkClick r:id="rId15" action="ppaction://hlinksldjump"/>
              </a:rPr>
              <a:t>5</a:t>
            </a:r>
            <a:endParaRPr lang="cs-CZ" sz="3600" b="1" dirty="0"/>
          </a:p>
        </p:txBody>
      </p:sp>
      <p:sp>
        <p:nvSpPr>
          <p:cNvPr id="31" name="Obdélník 30"/>
          <p:cNvSpPr/>
          <p:nvPr/>
        </p:nvSpPr>
        <p:spPr>
          <a:xfrm>
            <a:off x="3203848" y="1047676"/>
            <a:ext cx="486844" cy="581123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hlinkClick r:id="rId16" action="ppaction://hlinksldjump"/>
              </a:rPr>
              <a:t>3</a:t>
            </a:r>
            <a:endParaRPr lang="cs-CZ" sz="3600" b="1" dirty="0"/>
          </a:p>
        </p:txBody>
      </p:sp>
      <p:sp>
        <p:nvSpPr>
          <p:cNvPr id="32" name="Obdélník 31"/>
          <p:cNvSpPr/>
          <p:nvPr/>
        </p:nvSpPr>
        <p:spPr>
          <a:xfrm>
            <a:off x="2736380" y="1124744"/>
            <a:ext cx="432048" cy="595785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hlinkClick r:id="rId17" action="ppaction://hlinksldjump"/>
              </a:rPr>
              <a:t>2</a:t>
            </a:r>
            <a:endParaRPr lang="cs-CZ" sz="3600" b="1" dirty="0"/>
          </a:p>
        </p:txBody>
      </p:sp>
      <p:sp>
        <p:nvSpPr>
          <p:cNvPr id="33" name="Obdélník 32"/>
          <p:cNvSpPr/>
          <p:nvPr/>
        </p:nvSpPr>
        <p:spPr>
          <a:xfrm>
            <a:off x="2300011" y="1284165"/>
            <a:ext cx="432048" cy="510408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hlinkClick r:id="rId18" action="ppaction://hlinksldjump"/>
              </a:rPr>
              <a:t>1</a:t>
            </a:r>
            <a:endParaRPr lang="cs-CZ" sz="3600" b="1" dirty="0"/>
          </a:p>
        </p:txBody>
      </p:sp>
      <p:sp>
        <p:nvSpPr>
          <p:cNvPr id="44" name="Obdélník 43"/>
          <p:cNvSpPr/>
          <p:nvPr/>
        </p:nvSpPr>
        <p:spPr>
          <a:xfrm>
            <a:off x="5365738" y="1380745"/>
            <a:ext cx="718430" cy="498846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hlinkClick r:id="rId19" action="ppaction://hlinksldjump"/>
              </a:rPr>
              <a:t>18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4644398" y="1626323"/>
            <a:ext cx="719690" cy="506534"/>
          </a:xfrm>
          <a:prstGeom prst="rect">
            <a:avLst/>
          </a:prstGeom>
          <a:solidFill>
            <a:srgbClr val="FF99F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hlinkClick r:id="rId20" action="ppaction://hlinksldjump"/>
              </a:rPr>
              <a:t>17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31" name="Picture 7" descr="C:\Users\Lenka\AppData\Local\Microsoft\Windows\Temporary Internet Files\Content.IE5\33K826MP\MC900441407[1].wmf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3978" y="5589240"/>
            <a:ext cx="243179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Lenka\AppData\Local\Microsoft\Windows\Temporary Internet Files\Content.IE5\LB17KFFX\MC900335394[1].wmf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022083">
            <a:off x="1759951" y="3324099"/>
            <a:ext cx="867754" cy="503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Lenka\AppData\Local\Microsoft\Windows\Temporary Internet Files\Content.IE5\5NGF8YVR\MC900428171[1].wmf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907" y="3140968"/>
            <a:ext cx="1562993" cy="1372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9" descr="C:\Users\Lenka\AppData\Local\Microsoft\Windows\Temporary Internet Files\Content.IE5\LB17KFFX\MC900335394[1].wmf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87224">
            <a:off x="3404046" y="3167323"/>
            <a:ext cx="867754" cy="503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Lenka\AppData\Local\Microsoft\Windows\Temporary Internet Files\Content.IE5\5NGF8YVR\MC900438167[1].wmf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59765" y="4003153"/>
            <a:ext cx="808379" cy="1023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3" descr="C:\Users\Lenka\AppData\Local\Microsoft\Windows\Temporary Internet Files\Content.IE5\5NGF8YVR\MC900440405[1]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1868" y="105964"/>
            <a:ext cx="1570929" cy="1570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36702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635896" y="4941168"/>
            <a:ext cx="20347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600" b="1" dirty="0" smtClean="0">
                <a:solidFill>
                  <a:prstClr val="black"/>
                </a:solidFill>
              </a:rPr>
              <a:t>SPRÁVNĚ</a:t>
            </a:r>
            <a:r>
              <a:rPr lang="cs-CZ" b="1" dirty="0" smtClean="0">
                <a:solidFill>
                  <a:prstClr val="black"/>
                </a:solidFill>
              </a:rPr>
              <a:t> </a:t>
            </a:r>
            <a:endParaRPr lang="cs-CZ" b="1" dirty="0">
              <a:solidFill>
                <a:prstClr val="black"/>
              </a:solidFill>
            </a:endParaRPr>
          </a:p>
        </p:txBody>
      </p:sp>
      <p:pic>
        <p:nvPicPr>
          <p:cNvPr id="1026" name="Picture 2" descr="C:\Users\Lenka\AppData\Local\Microsoft\Windows\Temporary Internet Files\Content.IE5\2ECJYN9D\MC900441896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373216"/>
            <a:ext cx="1245988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Lenka\AppData\Local\Microsoft\Windows\Temporary Internet Files\Content.IE5\327LGOT0\MC90040617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78563" y="548680"/>
            <a:ext cx="4149446" cy="4237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00779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>
        <p:sndAc>
          <p:stSnd>
            <p:snd r:embed="rId6" name="applause.wav"/>
          </p:stSnd>
        </p:sndAc>
      </p:transition>
    </mc:Choice>
    <mc:Fallback>
      <p:transition spd="slow" advClick="0"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043608" y="5085184"/>
            <a:ext cx="28803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5400" b="1" dirty="0">
                <a:solidFill>
                  <a:prstClr val="black"/>
                </a:solidFill>
              </a:rPr>
              <a:t>ŠPATNĚ</a:t>
            </a:r>
          </a:p>
        </p:txBody>
      </p:sp>
      <p:pic>
        <p:nvPicPr>
          <p:cNvPr id="5" name="Picture 2" descr="C:\Users\Lenka\AppData\Local\Microsoft\Windows\Temporary Internet Files\Content.IE5\2ECJYN9D\MC900441896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373216"/>
            <a:ext cx="1245988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Lenka\AppData\Local\Microsoft\Windows\Temporary Internet Files\Content.IE5\33K826MP\MC90044152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32656"/>
            <a:ext cx="4104456" cy="453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31059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>
        <p:sndAc>
          <p:stSnd>
            <p:snd r:embed="rId6" name="push.wav"/>
          </p:stSnd>
        </p:sndAc>
      </p:transition>
    </mc:Choice>
    <mc:Fallback>
      <p:transition spd="slow" advClick="0">
        <p:sndAc>
          <p:stSnd>
            <p:snd r:embed="rId2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32656"/>
            <a:ext cx="9900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SELČINA VLASTNÍ DCERA SE JMENOVALA…</a:t>
            </a:r>
            <a:endParaRPr lang="cs-CZ" sz="4000" dirty="0"/>
          </a:p>
        </p:txBody>
      </p:sp>
      <p:sp>
        <p:nvSpPr>
          <p:cNvPr id="4" name="Ovál 3"/>
          <p:cNvSpPr/>
          <p:nvPr/>
        </p:nvSpPr>
        <p:spPr>
          <a:xfrm>
            <a:off x="1115616" y="4731768"/>
            <a:ext cx="2592288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BĚTUŠKA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4860032" y="4657828"/>
            <a:ext cx="3564396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DORKA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43808" y="1556792"/>
            <a:ext cx="3096344" cy="2770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2242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37317" y="404664"/>
            <a:ext cx="81369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BĚTUŠKA BYLA SELČINA DCERA...</a:t>
            </a:r>
            <a:endParaRPr lang="cs-CZ" sz="4400" dirty="0"/>
          </a:p>
        </p:txBody>
      </p:sp>
      <p:sp>
        <p:nvSpPr>
          <p:cNvPr id="4" name="Ovál 3"/>
          <p:cNvSpPr/>
          <p:nvPr/>
        </p:nvSpPr>
        <p:spPr>
          <a:xfrm>
            <a:off x="467544" y="3910289"/>
            <a:ext cx="3924436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NEVLASTNÍ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4402030" y="3890226"/>
            <a:ext cx="4490450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VLASTNÍ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27490" y="1188332"/>
            <a:ext cx="2928980" cy="262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5692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538762"/>
            <a:ext cx="8568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DORKA BYLA…</a:t>
            </a:r>
            <a:endParaRPr lang="cs-CZ" sz="4400" dirty="0"/>
          </a:p>
        </p:txBody>
      </p:sp>
      <p:sp>
        <p:nvSpPr>
          <p:cNvPr id="4" name="Ovál 3"/>
          <p:cNvSpPr/>
          <p:nvPr/>
        </p:nvSpPr>
        <p:spPr>
          <a:xfrm>
            <a:off x="1403648" y="4686067"/>
            <a:ext cx="2592288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LÍNÁ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4752020" y="4686067"/>
            <a:ext cx="3060340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PRACOVITÁ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46017" y="1308203"/>
            <a:ext cx="3384376" cy="302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5692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403648" y="476672"/>
            <a:ext cx="65527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DORKA BYLA MÁMIN…</a:t>
            </a:r>
            <a:endParaRPr lang="cs-CZ" sz="4400" dirty="0"/>
          </a:p>
        </p:txBody>
      </p:sp>
      <p:sp>
        <p:nvSpPr>
          <p:cNvPr id="4" name="Ovál 3"/>
          <p:cNvSpPr/>
          <p:nvPr/>
        </p:nvSpPr>
        <p:spPr>
          <a:xfrm>
            <a:off x="827584" y="5033375"/>
            <a:ext cx="3600400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MAZLÍČEK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5076056" y="5013176"/>
            <a:ext cx="3564396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UZLÍČEK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Lenka\AppData\Local\Microsoft\Windows\Temporary Internet Files\Content.IE5\LB17KFFX\MC90007883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628800"/>
            <a:ext cx="3069869" cy="298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65692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7504" y="582096"/>
            <a:ext cx="9001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SELKA UPEKLA NA CESTU BĚTUŠCE PLACKY….</a:t>
            </a:r>
            <a:endParaRPr lang="cs-CZ" sz="4400" dirty="0"/>
          </a:p>
        </p:txBody>
      </p:sp>
      <p:sp>
        <p:nvSpPr>
          <p:cNvPr id="4" name="Ovál 3"/>
          <p:cNvSpPr/>
          <p:nvPr/>
        </p:nvSpPr>
        <p:spPr>
          <a:xfrm>
            <a:off x="5148064" y="4797152"/>
            <a:ext cx="3744416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BRAMBOROVÉ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683568" y="4797152"/>
            <a:ext cx="3564396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KUKUŘIČNÉ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2051" name="Picture 3" descr="C:\Users\Lenka\AppData\Local\Microsoft\Windows\Temporary Internet Files\Content.IE5\5NGF8YVR\MC90005364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204864"/>
            <a:ext cx="3122217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65692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15816" y="2000533"/>
            <a:ext cx="3210076" cy="409284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582096"/>
            <a:ext cx="82809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BĚTUŠKA VYČISTILA VLKOVI OČI ROSOU Z…….</a:t>
            </a:r>
            <a:endParaRPr lang="cs-CZ" sz="4400" dirty="0"/>
          </a:p>
        </p:txBody>
      </p:sp>
      <p:sp>
        <p:nvSpPr>
          <p:cNvPr id="4" name="Ovál 3"/>
          <p:cNvSpPr/>
          <p:nvPr/>
        </p:nvSpPr>
        <p:spPr>
          <a:xfrm>
            <a:off x="323528" y="5013176"/>
            <a:ext cx="4104456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MATEŘÍDOUŠKY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5076056" y="5013176"/>
            <a:ext cx="3564396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4" action="ppaction://hlinksldjump"/>
              </a:rPr>
              <a:t>HEŘMÁNKU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465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5496" y="582096"/>
            <a:ext cx="90730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BĚTUŠKA ODVÁZALA OD STROMU KONĚ…</a:t>
            </a:r>
            <a:endParaRPr lang="cs-CZ" sz="4400" dirty="0"/>
          </a:p>
        </p:txBody>
      </p:sp>
      <p:sp>
        <p:nvSpPr>
          <p:cNvPr id="4" name="Ovál 3"/>
          <p:cNvSpPr/>
          <p:nvPr/>
        </p:nvSpPr>
        <p:spPr>
          <a:xfrm>
            <a:off x="780243" y="5113783"/>
            <a:ext cx="3096344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BÍLÉHO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5292080" y="5085184"/>
            <a:ext cx="3564396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ČERNÉHO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Lenka\AppData\Local\Microsoft\Windows\Temporary Internet Files\Content.IE5\327LGOT0\MC9003256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8646"/>
            <a:ext cx="4745863" cy="3032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06871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404664"/>
            <a:ext cx="79928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BĚTUŠKA LAVIČKU …</a:t>
            </a:r>
            <a:endParaRPr lang="cs-CZ" sz="4400" dirty="0"/>
          </a:p>
        </p:txBody>
      </p:sp>
      <p:sp>
        <p:nvSpPr>
          <p:cNvPr id="4" name="Ovál 3"/>
          <p:cNvSpPr/>
          <p:nvPr/>
        </p:nvSpPr>
        <p:spPr>
          <a:xfrm>
            <a:off x="827584" y="5033375"/>
            <a:ext cx="3600400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PŘEVRÁTILA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5090185" y="5013176"/>
            <a:ext cx="3564396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VYMĚNILA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63888" y="1340768"/>
            <a:ext cx="2421612" cy="3475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2375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19572" y="404664"/>
            <a:ext cx="79208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STAŘENKA MĚLA……</a:t>
            </a:r>
            <a:endParaRPr lang="cs-CZ" sz="4400" dirty="0"/>
          </a:p>
        </p:txBody>
      </p:sp>
      <p:sp>
        <p:nvSpPr>
          <p:cNvPr id="4" name="Ovál 3"/>
          <p:cNvSpPr/>
          <p:nvPr/>
        </p:nvSpPr>
        <p:spPr>
          <a:xfrm>
            <a:off x="179512" y="5033375"/>
            <a:ext cx="4248472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KOCOURA A PSA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5076056" y="5013176"/>
            <a:ext cx="3564396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KOČKU A PSA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03848" y="1150458"/>
            <a:ext cx="3168352" cy="3688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0116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90196" y="476672"/>
            <a:ext cx="69127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BĚTUŠKA DOSTALA OD STAŘENKY KLÍČŮ…</a:t>
            </a:r>
            <a:endParaRPr lang="cs-CZ" sz="4400" dirty="0"/>
          </a:p>
        </p:txBody>
      </p:sp>
      <p:sp>
        <p:nvSpPr>
          <p:cNvPr id="4" name="Ovál 3"/>
          <p:cNvSpPr/>
          <p:nvPr/>
        </p:nvSpPr>
        <p:spPr>
          <a:xfrm>
            <a:off x="827584" y="5033375"/>
            <a:ext cx="3600400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11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5076056" y="5013176"/>
            <a:ext cx="3564396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12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5122" name="Picture 2" descr="C:\Users\Lenka\AppData\Local\Microsoft\Windows\Temporary Internet Files\Content.IE5\327LGOT0\MC90025058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060848"/>
            <a:ext cx="2053628" cy="2359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Lenka\AppData\Local\Microsoft\Windows\Temporary Internet Files\Content.IE5\LB17KFFX\MC90028723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060848"/>
            <a:ext cx="1938950" cy="1990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Lenka\AppData\Local\Microsoft\Windows\Temporary Internet Files\Content.IE5\5NGF8YVR\MC90028715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12781"/>
            <a:ext cx="2559113" cy="1777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53608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34644" y="260648"/>
            <a:ext cx="882984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BĚTUŠKA SE STARALA O STAŘEČČIN DŮM CELÝ…</a:t>
            </a:r>
            <a:endParaRPr lang="cs-CZ" sz="4400" dirty="0"/>
          </a:p>
        </p:txBody>
      </p:sp>
      <p:sp>
        <p:nvSpPr>
          <p:cNvPr id="4" name="Ovál 3"/>
          <p:cNvSpPr/>
          <p:nvPr/>
        </p:nvSpPr>
        <p:spPr>
          <a:xfrm>
            <a:off x="827584" y="5033375"/>
            <a:ext cx="3600400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ROK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5076056" y="5013176"/>
            <a:ext cx="3888432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MĚSÍC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6146" name="Picture 2" descr="C:\Users\Lenka\AppData\Local\Microsoft\Windows\Temporary Internet Files\Content.IE5\LB17KFFX\MC90033218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204864"/>
            <a:ext cx="3356637" cy="268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72370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15616" y="260648"/>
            <a:ext cx="69127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BĚTUŠKA PO KOUPELI V DÍŽI VYPADALA JAKO…</a:t>
            </a:r>
            <a:endParaRPr lang="cs-CZ" sz="4400" dirty="0"/>
          </a:p>
        </p:txBody>
      </p:sp>
      <p:sp>
        <p:nvSpPr>
          <p:cNvPr id="4" name="Ovál 3"/>
          <p:cNvSpPr/>
          <p:nvPr/>
        </p:nvSpPr>
        <p:spPr>
          <a:xfrm>
            <a:off x="827584" y="5033375"/>
            <a:ext cx="3600400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ŠÍPKOVÁ RŮŽENKA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5076056" y="5013176"/>
            <a:ext cx="3564396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ZLATOVLÁSKA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75856" y="1692641"/>
            <a:ext cx="3096344" cy="3136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4384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1169600"/>
            <a:ext cx="87129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DORCE SELKA UPEKLA NA CESTU MANDLOVÉ….</a:t>
            </a:r>
            <a:endParaRPr lang="cs-CZ" sz="4400" dirty="0"/>
          </a:p>
        </p:txBody>
      </p:sp>
      <p:sp>
        <p:nvSpPr>
          <p:cNvPr id="4" name="Ovál 3"/>
          <p:cNvSpPr/>
          <p:nvPr/>
        </p:nvSpPr>
        <p:spPr>
          <a:xfrm>
            <a:off x="827584" y="5033375"/>
            <a:ext cx="3600400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KOLÁČE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5076056" y="5013176"/>
            <a:ext cx="3564396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BUCHTY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7170" name="Picture 2" descr="C:\Users\Lenka\AppData\Local\Microsoft\Windows\Temporary Internet Files\Content.IE5\5NGF8YVR\MC90023350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464" y="2780928"/>
            <a:ext cx="2376535" cy="1812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Lenka\AppData\Local\Microsoft\Windows\Temporary Internet Files\Content.IE5\5NGF8YVR\MC90034104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616150"/>
            <a:ext cx="1487729" cy="182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14936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71600" y="1124744"/>
            <a:ext cx="69127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DORKA KONĚ U STROMU….</a:t>
            </a:r>
            <a:endParaRPr lang="cs-CZ" sz="4400" dirty="0"/>
          </a:p>
        </p:txBody>
      </p:sp>
      <p:sp>
        <p:nvSpPr>
          <p:cNvPr id="4" name="Ovál 3"/>
          <p:cNvSpPr/>
          <p:nvPr/>
        </p:nvSpPr>
        <p:spPr>
          <a:xfrm>
            <a:off x="827584" y="5033375"/>
            <a:ext cx="3600400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ODVÁZALA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5076056" y="5013176"/>
            <a:ext cx="3564396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NEODVÁZALA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01274" y="2132856"/>
            <a:ext cx="3528392" cy="2372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2039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99592" y="420018"/>
            <a:ext cx="69127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DORKA BYLA PO VYKOUPÁNÍ V DÍŽI….</a:t>
            </a:r>
            <a:endParaRPr lang="cs-CZ" sz="4400" dirty="0"/>
          </a:p>
        </p:txBody>
      </p:sp>
      <p:sp>
        <p:nvSpPr>
          <p:cNvPr id="4" name="Ovál 3"/>
          <p:cNvSpPr/>
          <p:nvPr/>
        </p:nvSpPr>
        <p:spPr>
          <a:xfrm>
            <a:off x="323528" y="5033375"/>
            <a:ext cx="4320480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ŠEDIVÁ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5076056" y="5013176"/>
            <a:ext cx="3564396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KRÁSNÁ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8196" name="Picture 4" descr="C:\Users\Lenka\AppData\Local\Microsoft\Windows\Temporary Internet Files\Content.IE5\33K826MP\MC90031019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916832"/>
            <a:ext cx="3810722" cy="2711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42039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15616" y="188640"/>
            <a:ext cx="69127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DORKA SI ZASLOUŽILA …</a:t>
            </a:r>
            <a:endParaRPr lang="cs-CZ" sz="4400" dirty="0"/>
          </a:p>
        </p:txBody>
      </p:sp>
      <p:sp>
        <p:nvSpPr>
          <p:cNvPr id="4" name="Ovál 3"/>
          <p:cNvSpPr/>
          <p:nvPr/>
        </p:nvSpPr>
        <p:spPr>
          <a:xfrm>
            <a:off x="179512" y="4991471"/>
            <a:ext cx="3312368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VLKA S BLECHAMI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3851920" y="5013176"/>
            <a:ext cx="5184576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KRÁSNÉHO PRINCE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9218" name="Picture 2" descr="C:\Users\Lenka\AppData\Local\Microsoft\Windows\Temporary Internet Files\Content.IE5\33K826MP\MC90033625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4353" y="1124744"/>
            <a:ext cx="2123038" cy="3595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55976" y="1444190"/>
            <a:ext cx="3960440" cy="273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2039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15616" y="188640"/>
            <a:ext cx="69127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ČÍM SI DORKA SE SELKOU OSLADILI ŽIVOT?</a:t>
            </a:r>
            <a:endParaRPr lang="cs-CZ" sz="4400" dirty="0"/>
          </a:p>
        </p:txBody>
      </p:sp>
      <p:sp>
        <p:nvSpPr>
          <p:cNvPr id="4" name="Ovál 3"/>
          <p:cNvSpPr/>
          <p:nvPr/>
        </p:nvSpPr>
        <p:spPr>
          <a:xfrm>
            <a:off x="179512" y="4991471"/>
            <a:ext cx="3312368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KOLÁČI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3851920" y="5013176"/>
            <a:ext cx="5184576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CUKREM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1840" y="1772816"/>
            <a:ext cx="3231612" cy="2891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9178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15616" y="188640"/>
            <a:ext cx="69127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DORKA POTKALA KONĚ…</a:t>
            </a:r>
            <a:endParaRPr lang="cs-CZ" sz="4400" dirty="0"/>
          </a:p>
        </p:txBody>
      </p:sp>
      <p:sp>
        <p:nvSpPr>
          <p:cNvPr id="4" name="Ovál 3"/>
          <p:cNvSpPr/>
          <p:nvPr/>
        </p:nvSpPr>
        <p:spPr>
          <a:xfrm>
            <a:off x="179512" y="4991471"/>
            <a:ext cx="3312368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ČERNÉHO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4788024" y="4869160"/>
            <a:ext cx="3672408" cy="1512168"/>
          </a:xfrm>
          <a:prstGeom prst="ellipse">
            <a:avLst/>
          </a:prstGeom>
          <a:solidFill>
            <a:srgbClr val="EAEA6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BÍLÉHO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97095" y="1412775"/>
            <a:ext cx="4536504" cy="3050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9178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88426" y="639237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CITACE:</a:t>
            </a:r>
          </a:p>
          <a:p>
            <a:r>
              <a:rPr lang="cs-CZ" dirty="0"/>
              <a:t>Kliparty použity z webu </a:t>
            </a:r>
            <a:r>
              <a:rPr lang="cs-CZ" dirty="0" smtClean="0">
                <a:hlinkClick r:id="rId2"/>
              </a:rPr>
              <a:t>www.office.</a:t>
            </a:r>
            <a:r>
              <a:rPr lang="cs-CZ" smtClean="0">
                <a:hlinkClick r:id="rId2"/>
              </a:rPr>
              <a:t>microsoft.com</a:t>
            </a:r>
            <a:endParaRPr lang="cs-CZ" dirty="0" smtClean="0"/>
          </a:p>
          <a:p>
            <a:r>
              <a:rPr lang="cs-CZ" dirty="0"/>
              <a:t>NOVÁKOVÁ, Zuzana. Zahrajeme si pohádky. Vyd. 1. Ilustrace Vlasta Švejdová. Všeň: Alter, 1995, 62 s. Pojďte si s námi hrát. ISBN 80-857-7537-9.</a:t>
            </a:r>
          </a:p>
        </p:txBody>
      </p:sp>
    </p:spTree>
    <p:extLst>
      <p:ext uri="{BB962C8B-B14F-4D97-AF65-F5344CB8AC3E}">
        <p14:creationId xmlns:p14="http://schemas.microsoft.com/office/powerpoint/2010/main" xmlns="" val="304665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896</TotalTime>
  <Words>254</Words>
  <Application>Microsoft Office PowerPoint</Application>
  <PresentationFormat>Předvádění na obrazovce (4:3)</PresentationFormat>
  <Paragraphs>98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systému Office</vt:lpstr>
      <vt:lpstr>Snímek 1</vt:lpstr>
      <vt:lpstr>Anotace: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Dum</cp:lastModifiedBy>
  <cp:revision>106</cp:revision>
  <dcterms:created xsi:type="dcterms:W3CDTF">2012-03-09T21:22:25Z</dcterms:created>
  <dcterms:modified xsi:type="dcterms:W3CDTF">2013-05-20T19:48:00Z</dcterms:modified>
</cp:coreProperties>
</file>