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7" r:id="rId1"/>
  </p:sldMasterIdLst>
  <p:notesMasterIdLst>
    <p:notesMasterId r:id="rId15"/>
  </p:notesMasterIdLst>
  <p:sldIdLst>
    <p:sldId id="281" r:id="rId2"/>
    <p:sldId id="313" r:id="rId3"/>
    <p:sldId id="318" r:id="rId4"/>
    <p:sldId id="322" r:id="rId5"/>
    <p:sldId id="323" r:id="rId6"/>
    <p:sldId id="314" r:id="rId7"/>
    <p:sldId id="321" r:id="rId8"/>
    <p:sldId id="315" r:id="rId9"/>
    <p:sldId id="320" r:id="rId10"/>
    <p:sldId id="316" r:id="rId11"/>
    <p:sldId id="319" r:id="rId12"/>
    <p:sldId id="317" r:id="rId13"/>
    <p:sldId id="30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6" autoAdjust="0"/>
    <p:restoredTop sz="94660"/>
  </p:normalViewPr>
  <p:slideViewPr>
    <p:cSldViewPr>
      <p:cViewPr varScale="1">
        <p:scale>
          <a:sx n="69" d="100"/>
          <a:sy n="69" d="100"/>
        </p:scale>
        <p:origin x="-14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D5B1D4-3643-44D8-8569-219AC35438FE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9B32F1-16D8-4EC6-BF3E-24D9CCACD29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B32F1-16D8-4EC6-BF3E-24D9CCACD29D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B32F1-16D8-4EC6-BF3E-24D9CCACD29D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B32F1-16D8-4EC6-BF3E-24D9CCACD29D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B32F1-16D8-4EC6-BF3E-24D9CCACD29D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B32F1-16D8-4EC6-BF3E-24D9CCACD29D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B32F1-16D8-4EC6-BF3E-24D9CCACD29D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B32F1-16D8-4EC6-BF3E-24D9CCACD29D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B32F1-16D8-4EC6-BF3E-24D9CCACD29D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B32F1-16D8-4EC6-BF3E-24D9CCACD29D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B32F1-16D8-4EC6-BF3E-24D9CCACD29D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B32F1-16D8-4EC6-BF3E-24D9CCACD29D}" type="slidenum">
              <a:rPr lang="cs-CZ" smtClean="0"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B32F1-16D8-4EC6-BF3E-24D9CCACD29D}" type="slidenum">
              <a:rPr lang="cs-CZ" smtClean="0"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B32F1-16D8-4EC6-BF3E-24D9CCACD29D}" type="slidenum">
              <a:rPr lang="cs-CZ" smtClean="0"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7225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39511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875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00921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0646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2790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2116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6163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59481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9521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1677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2791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jpeg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Relationship Id="rId9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jpeg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Relationship Id="rId9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13" Type="http://schemas.openxmlformats.org/officeDocument/2006/relationships/image" Target="../media/image25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12" Type="http://schemas.openxmlformats.org/officeDocument/2006/relationships/image" Target="../media/image24.wmf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2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wmf"/><Relationship Id="rId11" Type="http://schemas.openxmlformats.org/officeDocument/2006/relationships/image" Target="../media/image23.wmf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16.wmf"/><Relationship Id="rId9" Type="http://schemas.openxmlformats.org/officeDocument/2006/relationships/image" Target="../media/image21.wmf"/><Relationship Id="rId14" Type="http://schemas.openxmlformats.org/officeDocument/2006/relationships/image" Target="../media/image26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13" Type="http://schemas.openxmlformats.org/officeDocument/2006/relationships/image" Target="../media/image25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12" Type="http://schemas.openxmlformats.org/officeDocument/2006/relationships/image" Target="../media/image24.wmf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2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wmf"/><Relationship Id="rId11" Type="http://schemas.openxmlformats.org/officeDocument/2006/relationships/image" Target="../media/image23.wmf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16.wmf"/><Relationship Id="rId9" Type="http://schemas.openxmlformats.org/officeDocument/2006/relationships/image" Target="../media/image21.wmf"/><Relationship Id="rId14" Type="http://schemas.openxmlformats.org/officeDocument/2006/relationships/image" Target="../media/image26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02451144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Lenka Rychlá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VY_32_Inovace_Prvouka_2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Cesta do školy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085184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87826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39552" y="620688"/>
            <a:ext cx="8183562" cy="1052512"/>
          </a:xfrm>
        </p:spPr>
        <p:txBody>
          <a:bodyPr/>
          <a:lstStyle/>
          <a:p>
            <a:r>
              <a:rPr lang="cs-CZ" b="1" dirty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2204864"/>
            <a:ext cx="8183562" cy="4187825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Vytvořeno v programu </a:t>
            </a:r>
            <a:r>
              <a:rPr lang="cs-CZ" dirty="0" smtClean="0"/>
              <a:t>Microsoft </a:t>
            </a:r>
            <a:r>
              <a:rPr lang="cs-CZ" dirty="0" err="1" smtClean="0"/>
              <a:t>Power</a:t>
            </a:r>
            <a:r>
              <a:rPr lang="cs-CZ" dirty="0" smtClean="0"/>
              <a:t> Point</a:t>
            </a:r>
          </a:p>
          <a:p>
            <a:pPr lvl="0"/>
            <a:r>
              <a:rPr lang="cs-CZ" dirty="0" smtClean="0"/>
              <a:t>Určeno žákům 2. ročníku.</a:t>
            </a:r>
            <a:endParaRPr lang="cs-CZ" dirty="0"/>
          </a:p>
          <a:p>
            <a:pPr lvl="0"/>
            <a:r>
              <a:rPr lang="cs-CZ" dirty="0" smtClean="0"/>
              <a:t>Cvičení je zaměřeno na poznávání dopravních značek, symbolů na semaforu, důležitých telefonních čísel.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1833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Lenka\AppData\Local\Microsoft\Windows\Temporary Internet Files\Content.IE5\32PJ6VWU\MC90035946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3" y="548680"/>
            <a:ext cx="3722913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4978652" y="1052736"/>
            <a:ext cx="1008112" cy="10081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7380312" y="1052736"/>
            <a:ext cx="1008112" cy="100811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6184936" y="1052736"/>
            <a:ext cx="1008112" cy="10081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07504" y="71264"/>
            <a:ext cx="32427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/>
              <a:t>Doplň barvy do semaforu a přiřaď příkazy:</a:t>
            </a:r>
            <a:endParaRPr lang="cs-CZ" sz="1400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40704" y="5805263"/>
            <a:ext cx="12245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STŮJ!</a:t>
            </a:r>
            <a:endParaRPr lang="cs-CZ" sz="3600" b="1" dirty="0"/>
          </a:p>
        </p:txBody>
      </p:sp>
      <p:sp>
        <p:nvSpPr>
          <p:cNvPr id="8" name="Obdélník 7"/>
          <p:cNvSpPr/>
          <p:nvPr/>
        </p:nvSpPr>
        <p:spPr>
          <a:xfrm>
            <a:off x="7185860" y="5811575"/>
            <a:ext cx="16725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/>
              <a:t>POZOR!</a:t>
            </a:r>
            <a:endParaRPr lang="cs-CZ" sz="3600" b="1" dirty="0"/>
          </a:p>
        </p:txBody>
      </p:sp>
      <p:sp>
        <p:nvSpPr>
          <p:cNvPr id="9" name="Obdélník 8"/>
          <p:cNvSpPr/>
          <p:nvPr/>
        </p:nvSpPr>
        <p:spPr>
          <a:xfrm>
            <a:off x="5220072" y="5805264"/>
            <a:ext cx="17241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/>
              <a:t>VOLNO!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xmlns="" val="3647059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Lenka\AppData\Local\Microsoft\Windows\Temporary Internet Files\Content.IE5\32PJ6VWU\MC90035946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3" y="548680"/>
            <a:ext cx="3722913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1979712" y="2420888"/>
            <a:ext cx="1008112" cy="10081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1979712" y="3717032"/>
            <a:ext cx="1008112" cy="100811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1979712" y="1196752"/>
            <a:ext cx="1008112" cy="10081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07504" y="71264"/>
            <a:ext cx="7025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/>
              <a:t>Řešení:</a:t>
            </a:r>
            <a:endParaRPr lang="cs-CZ" sz="1400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68074" y="1268760"/>
            <a:ext cx="12245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STŮJ!</a:t>
            </a:r>
            <a:endParaRPr lang="cs-CZ" sz="3600" b="1" dirty="0"/>
          </a:p>
        </p:txBody>
      </p:sp>
      <p:sp>
        <p:nvSpPr>
          <p:cNvPr id="8" name="Obdélník 7"/>
          <p:cNvSpPr/>
          <p:nvPr/>
        </p:nvSpPr>
        <p:spPr>
          <a:xfrm>
            <a:off x="3568074" y="2673786"/>
            <a:ext cx="16725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/>
              <a:t>POZOR!</a:t>
            </a:r>
            <a:endParaRPr lang="cs-CZ" sz="3600" b="1" dirty="0"/>
          </a:p>
        </p:txBody>
      </p:sp>
      <p:sp>
        <p:nvSpPr>
          <p:cNvPr id="9" name="Obdélník 8"/>
          <p:cNvSpPr/>
          <p:nvPr/>
        </p:nvSpPr>
        <p:spPr>
          <a:xfrm>
            <a:off x="3495946" y="4161702"/>
            <a:ext cx="17241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/>
              <a:t>VOLNO!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xmlns="" val="178129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71024076"/>
              </p:ext>
            </p:extLst>
          </p:nvPr>
        </p:nvGraphicFramePr>
        <p:xfrm>
          <a:off x="395535" y="332656"/>
          <a:ext cx="8208912" cy="5904656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656185"/>
                <a:gridCol w="2952328"/>
                <a:gridCol w="3600399"/>
              </a:tblGrid>
              <a:tr h="2952328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STŮJ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52328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VOLNO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Lenka\AppData\Local\Microsoft\Windows\Temporary Internet Files\Content.IE5\O6GTJT32\MP90034201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6740" y="1988840"/>
            <a:ext cx="2853028" cy="203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enka\AppData\Local\Microsoft\Windows\Temporary Internet Files\Content.IE5\63XHTB3B\MP90034201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17518" y="2508692"/>
            <a:ext cx="2826482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enka\AppData\Local\Microsoft\Windows\Temporary Internet Files\Content.IE5\63XHTB3B\MC90041317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09939" y="1679333"/>
            <a:ext cx="1323315" cy="2654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enka\AppData\Local\Microsoft\Windows\Temporary Internet Files\Content.IE5\O6GTJT32\MC90041317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00392" y="1484784"/>
            <a:ext cx="1290119" cy="2627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4854" y="3974"/>
            <a:ext cx="3285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Vlož k příkazům správné obrázky: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83310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65682356"/>
              </p:ext>
            </p:extLst>
          </p:nvPr>
        </p:nvGraphicFramePr>
        <p:xfrm>
          <a:off x="395535" y="332656"/>
          <a:ext cx="8208912" cy="5904656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656185"/>
                <a:gridCol w="2952328"/>
                <a:gridCol w="3600399"/>
              </a:tblGrid>
              <a:tr h="2952328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STŮJ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52328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VOLNO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Lenka\AppData\Local\Microsoft\Windows\Temporary Internet Files\Content.IE5\O6GTJT32\MP90034201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764704"/>
            <a:ext cx="2853028" cy="203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enka\AppData\Local\Microsoft\Windows\Temporary Internet Files\Content.IE5\63XHTB3B\MP90034201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747975"/>
            <a:ext cx="2826482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enka\AppData\Local\Microsoft\Windows\Temporary Internet Files\Content.IE5\63XHTB3B\MC90041317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429000"/>
            <a:ext cx="1323315" cy="2654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enka\AppData\Local\Microsoft\Windows\Temporary Internet Files\Content.IE5\O6GTJT32\MC90041317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48680"/>
            <a:ext cx="1290119" cy="2627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4854" y="3974"/>
            <a:ext cx="863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505663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H5FLVID2\MP9004012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3143" y="3093882"/>
            <a:ext cx="2028617" cy="135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enka\AppData\Local\Microsoft\Windows\Temporary Internet Files\Content.IE5\B0T8KK7H\MC90041128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9272" y="2751081"/>
            <a:ext cx="1915138" cy="1804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Lenka\AppData\Local\Microsoft\Windows\Temporary Internet Files\Content.IE5\5HVCSY0H\MC9004112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699" y="2671529"/>
            <a:ext cx="1944216" cy="183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Lenka\AppData\Local\Microsoft\Windows\Temporary Internet Files\Content.IE5\8PLZNXLH\MC90041136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5368" y="2950505"/>
            <a:ext cx="1761083" cy="1405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Lenka\AppData\Local\Microsoft\Windows\Temporary Internet Files\Content.IE5\ZCXTZ92K\MC90041126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897" y="2895476"/>
            <a:ext cx="1569018" cy="151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Lenka\AppData\Local\Microsoft\Windows\Temporary Internet Files\Content.IE5\ZCXTZ92K\MC9004114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9359" y="2783557"/>
            <a:ext cx="1756931" cy="1656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308304" y="2671529"/>
            <a:ext cx="1644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HLAVNÍ SILNICE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436096" y="1869974"/>
            <a:ext cx="1491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SLEPÁ SILNICE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04572" y="602128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DEJ PŘEDNOST V JÍZDĚ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99105" y="497128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STŮJ, DEJ PŘEDNOST V JÍZDĚ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6093296"/>
            <a:ext cx="3055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ZÁKAZ VJEZDU VŠECH VOZIDEL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1760" y="2671529"/>
            <a:ext cx="2863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ZÁKAZ VJEZDU JÍZDNÍCH KOL</a:t>
            </a:r>
            <a:endParaRPr lang="cs-CZ" dirty="0"/>
          </a:p>
        </p:txBody>
      </p:sp>
      <p:pic>
        <p:nvPicPr>
          <p:cNvPr id="2056" name="Picture 8" descr="C:\Users\Lenka\AppData\Local\Microsoft\Windows\Temporary Internet Files\Content.IE5\5HVCSY0H\MC900432029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731" y="2806770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97699" y="2054640"/>
            <a:ext cx="23982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PŘECHOD PRO CHODCE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0" y="8209"/>
            <a:ext cx="321434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/>
              <a:t>PŘIŘAĎ DOPRAVNÍ ZNAČKY KE SPRÁVNÝM NÁZVŮM:</a:t>
            </a:r>
            <a:endParaRPr lang="cs-CZ" sz="1100" i="1" dirty="0"/>
          </a:p>
        </p:txBody>
      </p:sp>
    </p:spTree>
    <p:extLst>
      <p:ext uri="{BB962C8B-B14F-4D97-AF65-F5344CB8AC3E}">
        <p14:creationId xmlns:p14="http://schemas.microsoft.com/office/powerpoint/2010/main" xmlns="" val="603844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H5FLVID2\MP9004012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564089"/>
            <a:ext cx="2028617" cy="135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enka\AppData\Local\Microsoft\Windows\Temporary Internet Files\Content.IE5\B0T8KK7H\MC90041128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85865" y="644670"/>
            <a:ext cx="1915138" cy="1804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Lenka\AppData\Local\Microsoft\Windows\Temporary Internet Files\Content.IE5\5HVCSY0H\MC9004112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40031"/>
            <a:ext cx="1944216" cy="183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Lenka\AppData\Local\Microsoft\Windows\Temporary Internet Files\Content.IE5\8PLZNXLH\MC90041136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5159" y="4452995"/>
            <a:ext cx="1761083" cy="1405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Lenka\AppData\Local\Microsoft\Windows\Temporary Internet Files\Content.IE5\ZCXTZ92K\MC90041126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92875"/>
            <a:ext cx="1569018" cy="151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Lenka\AppData\Local\Microsoft\Windows\Temporary Internet Files\Content.IE5\ZCXTZ92K\MC90041140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5637" y="790901"/>
            <a:ext cx="1756931" cy="1656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308304" y="2671529"/>
            <a:ext cx="1644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HLAVNÍ SILNICE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436096" y="1869974"/>
            <a:ext cx="1491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SLEPÁ SILNICE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04572" y="602128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DEJ PŘEDNOST V JÍZDĚ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99105" y="497128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STŮJ, DEJ PŘEDNOST V JÍZDĚ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6093296"/>
            <a:ext cx="3055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ZÁKAZ VJEZDU VŠECH VOZIDEL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1760" y="2671529"/>
            <a:ext cx="2863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ZÁKAZ VJEZDU JÍZDNÍCH KOL</a:t>
            </a:r>
            <a:endParaRPr lang="cs-CZ" dirty="0"/>
          </a:p>
        </p:txBody>
      </p:sp>
      <p:pic>
        <p:nvPicPr>
          <p:cNvPr id="2056" name="Picture 8" descr="C:\Users\Lenka\AppData\Local\Microsoft\Windows\Temporary Internet Files\Content.IE5\5HVCSY0H\MC900432029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301142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97699" y="2054640"/>
            <a:ext cx="23982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PŘECHOD PRO CHODCE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0" y="8209"/>
            <a:ext cx="906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45052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enka\AppData\Local\Microsoft\Windows\Temporary Internet Files\Content.IE5\O6GTJT32\MC9003082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778" y="5512060"/>
            <a:ext cx="1831818" cy="1018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Lenka\AppData\Local\Microsoft\Windows\Temporary Internet Files\Content.IE5\63XHTB3B\MC90015611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600" y="4049720"/>
            <a:ext cx="1810512" cy="1115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Lenka\AppData\Local\Microsoft\Windows\Temporary Internet Files\Content.IE5\FCGESW12\MC900441707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5837" y="4394977"/>
            <a:ext cx="2040058" cy="2040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Lenka\AppData\Local\Microsoft\Windows\Temporary Internet Files\Content.IE5\5572ZA8N\MC90036055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5382" y="4499692"/>
            <a:ext cx="1311250" cy="183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Lenka\AppData\Local\Microsoft\Windows\Temporary Internet Files\Content.IE5\5572ZA8N\MC90029001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2935" y="4607504"/>
            <a:ext cx="1720010" cy="1842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Lenka\AppData\Local\Microsoft\Windows\Temporary Internet Files\Content.IE5\H5FLVID2\MC90032097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4708" y="4648370"/>
            <a:ext cx="1811426" cy="114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Lenka\AppData\Local\Microsoft\Windows\Temporary Internet Files\Content.IE5\32PJ6VWU\MC90002838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675" y="4406053"/>
            <a:ext cx="1994023" cy="1518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Lenka\AppData\Local\Microsoft\Windows\Temporary Internet Files\Content.IE5\5HVCSY0H\MC900441736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607504"/>
            <a:ext cx="2292360" cy="2292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Lenka\AppData\Local\Microsoft\Windows\Temporary Internet Files\Content.IE5\8PLZNXLH\MC90028058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600" y="4629620"/>
            <a:ext cx="1714880" cy="1570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Lenka\AppData\Local\Microsoft\Windows\Temporary Internet Files\Content.IE5\ZCXTZ92K\MC900237387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619" y="4917949"/>
            <a:ext cx="2617960" cy="146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Lenka\AppData\Local\Microsoft\Windows\Temporary Internet Files\Content.IE5\B0T8KK7H\MC90034439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201" y="4635132"/>
            <a:ext cx="1796796" cy="1608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C:\Users\Lenka\AppData\Local\Microsoft\Windows\Temporary Internet Files\Content.IE5\2ECJYN9D\MC900287612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15634" y="4024802"/>
            <a:ext cx="2109756" cy="278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C:\Users\Lenka\AppData\Local\Microsoft\Windows\Temporary Internet Files\Content.IE5\5572ZA8N\MC900441790[1]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-262095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21" descr="C:\Users\Lenka\AppData\Local\Microsoft\Windows\Temporary Internet Files\Content.IE5\SGGKC8OC\MC900230936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54900" y="2058420"/>
            <a:ext cx="2419142" cy="177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Zakřivená spojnice 2"/>
          <p:cNvCxnSpPr/>
          <p:nvPr/>
        </p:nvCxnSpPr>
        <p:spPr>
          <a:xfrm flipV="1">
            <a:off x="0" y="1556792"/>
            <a:ext cx="7772400" cy="432048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Zakřivená spojnice 23"/>
          <p:cNvCxnSpPr/>
          <p:nvPr/>
        </p:nvCxnSpPr>
        <p:spPr>
          <a:xfrm flipV="1">
            <a:off x="30175" y="4574313"/>
            <a:ext cx="7772400" cy="432048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142856" y="61626"/>
            <a:ext cx="44523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ROZHODNI, KDE SE POHYBUJÍ JEDNOTLIVÉ DOPRAVNÍ PROSTŘEDKY: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10152510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enka\AppData\Local\Microsoft\Windows\Temporary Internet Files\Content.IE5\O6GTJT32\MC9003082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308" y="5415007"/>
            <a:ext cx="1831818" cy="1018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Lenka\AppData\Local\Microsoft\Windows\Temporary Internet Files\Content.IE5\63XHTB3B\MC90015611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90535" y="5415007"/>
            <a:ext cx="1810512" cy="1115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Lenka\AppData\Local\Microsoft\Windows\Temporary Internet Files\Content.IE5\FCGESW12\MC900441707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55733" y="49390"/>
            <a:ext cx="2040058" cy="2040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Lenka\AppData\Local\Microsoft\Windows\Temporary Internet Files\Content.IE5\5572ZA8N\MC90036055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4774" y="-57813"/>
            <a:ext cx="1311250" cy="183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Lenka\AppData\Local\Microsoft\Windows\Temporary Internet Files\Content.IE5\5572ZA8N\MC90029001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-37252"/>
            <a:ext cx="1720010" cy="1842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Lenka\AppData\Local\Microsoft\Windows\Temporary Internet Files\Content.IE5\H5FLVID2\MC90032097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1727" y="1804815"/>
            <a:ext cx="1811426" cy="114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Lenka\AppData\Local\Microsoft\Windows\Temporary Internet Files\Content.IE5\32PJ6VWU\MC90002838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9363" y="3070861"/>
            <a:ext cx="1994023" cy="1518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Lenka\AppData\Local\Microsoft\Windows\Temporary Internet Files\Content.IE5\5HVCSY0H\MC900441736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33154" y="2640193"/>
            <a:ext cx="2292360" cy="2292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Lenka\AppData\Local\Microsoft\Windows\Temporary Internet Files\Content.IE5\8PLZNXLH\MC90028058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089448"/>
            <a:ext cx="1714880" cy="1570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Lenka\AppData\Local\Microsoft\Windows\Temporary Internet Files\Content.IE5\ZCXTZ92K\MC900237387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69480" y="5157192"/>
            <a:ext cx="2617960" cy="146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Lenka\AppData\Local\Microsoft\Windows\Temporary Internet Files\Content.IE5\B0T8KK7H\MC90034439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75" y="3391376"/>
            <a:ext cx="1796796" cy="1608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C:\Users\Lenka\AppData\Local\Microsoft\Windows\Temporary Internet Files\Content.IE5\2ECJYN9D\MC900287612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15634" y="4024802"/>
            <a:ext cx="2109756" cy="278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C:\Users\Lenka\AppData\Local\Microsoft\Windows\Temporary Internet Files\Content.IE5\5572ZA8N\MC900441790[1]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-262095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21" descr="C:\Users\Lenka\AppData\Local\Microsoft\Windows\Temporary Internet Files\Content.IE5\SGGKC8OC\MC900230936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54900" y="2058420"/>
            <a:ext cx="2419142" cy="177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Zakřivená spojnice 2"/>
          <p:cNvCxnSpPr/>
          <p:nvPr/>
        </p:nvCxnSpPr>
        <p:spPr>
          <a:xfrm flipV="1">
            <a:off x="0" y="1556792"/>
            <a:ext cx="7772400" cy="432048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Zakřivená spojnice 23"/>
          <p:cNvCxnSpPr/>
          <p:nvPr/>
        </p:nvCxnSpPr>
        <p:spPr>
          <a:xfrm flipV="1">
            <a:off x="30175" y="4574313"/>
            <a:ext cx="7772400" cy="432048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179512" y="220486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50864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7854433"/>
              </p:ext>
            </p:extLst>
          </p:nvPr>
        </p:nvGraphicFramePr>
        <p:xfrm>
          <a:off x="122205" y="196044"/>
          <a:ext cx="5929329" cy="625729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976443"/>
                <a:gridCol w="1976443"/>
                <a:gridCol w="1976443"/>
              </a:tblGrid>
              <a:tr h="208576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David a Ondra zahlédli, že nedaleko jejich vesnice hoří les. Zavolali ihned……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1" dirty="0" smtClean="0"/>
                        <a:t>telefon</a:t>
                      </a:r>
                    </a:p>
                    <a:p>
                      <a:pPr algn="ctr"/>
                      <a:endParaRPr lang="cs-CZ" sz="1200" b="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1" dirty="0" smtClean="0"/>
                        <a:t>obrázek</a:t>
                      </a:r>
                    </a:p>
                    <a:p>
                      <a:pPr algn="ctr"/>
                      <a:endParaRPr lang="cs-CZ" sz="1200" b="0" i="1" dirty="0"/>
                    </a:p>
                  </a:txBody>
                  <a:tcPr/>
                </a:tc>
              </a:tr>
              <a:tr h="2085764">
                <a:tc>
                  <a:txBody>
                    <a:bodyPr/>
                    <a:lstStyle/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Klárka byla svědkem dopravní nehody. Zavolala …………. 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085764">
                <a:tc>
                  <a:txBody>
                    <a:bodyPr/>
                    <a:lstStyle/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ještě</a:t>
                      </a:r>
                    </a:p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…………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9" name="Skupina 8"/>
          <p:cNvGrpSpPr/>
          <p:nvPr/>
        </p:nvGrpSpPr>
        <p:grpSpPr>
          <a:xfrm>
            <a:off x="5436096" y="4509120"/>
            <a:ext cx="2836176" cy="2836176"/>
            <a:chOff x="9905401" y="2758856"/>
            <a:chExt cx="2836176" cy="2836176"/>
          </a:xfrm>
        </p:grpSpPr>
        <p:pic>
          <p:nvPicPr>
            <p:cNvPr id="20" name="Picture 13" descr="C:\Users\Lenka\AppData\Local\Microsoft\Windows\Temporary Internet Files\Content.IE5\5572ZA8N\MC900441450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5401" y="2758856"/>
              <a:ext cx="2836176" cy="2836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ovéPole 20"/>
            <p:cNvSpPr txBox="1"/>
            <p:nvPr/>
          </p:nvSpPr>
          <p:spPr>
            <a:xfrm>
              <a:off x="10856205" y="3021781"/>
              <a:ext cx="93456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/>
                <a:t>155</a:t>
              </a:r>
              <a:endParaRPr lang="cs-CZ" sz="3600" b="1" dirty="0"/>
            </a:p>
          </p:txBody>
        </p:sp>
      </p:grpSp>
      <p:pic>
        <p:nvPicPr>
          <p:cNvPr id="4102" name="Picture 6" descr="C:\Users\Lenka\AppData\Local\Microsoft\Windows\Temporary Internet Files\Content.IE5\32PJ6VWU\MC9002868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19005" y="310086"/>
            <a:ext cx="1738265" cy="1738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Lenka\AppData\Local\Microsoft\Windows\Temporary Internet Files\Content.IE5\ZCXTZ92K\MC90034353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52556" y="2419761"/>
            <a:ext cx="935431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Skupina 9"/>
          <p:cNvGrpSpPr/>
          <p:nvPr/>
        </p:nvGrpSpPr>
        <p:grpSpPr>
          <a:xfrm>
            <a:off x="7020272" y="2353287"/>
            <a:ext cx="2836176" cy="2836176"/>
            <a:chOff x="7020272" y="3765696"/>
            <a:chExt cx="2836176" cy="2836176"/>
          </a:xfrm>
        </p:grpSpPr>
        <p:pic>
          <p:nvPicPr>
            <p:cNvPr id="4109" name="Picture 13" descr="C:\Users\Lenka\AppData\Local\Microsoft\Windows\Temporary Internet Files\Content.IE5\5572ZA8N\MC900441450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0272" y="3765696"/>
              <a:ext cx="2836176" cy="2836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7971076" y="4091552"/>
              <a:ext cx="93456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/>
                <a:t>158</a:t>
              </a:r>
              <a:endParaRPr lang="cs-CZ" sz="3600" b="1" dirty="0"/>
            </a:p>
          </p:txBody>
        </p:sp>
      </p:grpSp>
      <p:pic>
        <p:nvPicPr>
          <p:cNvPr id="4099" name="Picture 3" descr="C:\Users\Lenka\AppData\Local\Microsoft\Windows\Temporary Internet Files\Content.IE5\SGGKC8OC\MC90019622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1467" y="4941168"/>
            <a:ext cx="1775765" cy="163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Skupina 7"/>
          <p:cNvGrpSpPr/>
          <p:nvPr/>
        </p:nvGrpSpPr>
        <p:grpSpPr>
          <a:xfrm>
            <a:off x="5482776" y="240710"/>
            <a:ext cx="2836176" cy="2836176"/>
            <a:chOff x="7149846" y="2017255"/>
            <a:chExt cx="2836176" cy="2836176"/>
          </a:xfrm>
        </p:grpSpPr>
        <p:pic>
          <p:nvPicPr>
            <p:cNvPr id="18" name="Picture 13" descr="C:\Users\Lenka\AppData\Local\Microsoft\Windows\Temporary Internet Files\Content.IE5\5572ZA8N\MC900441450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9846" y="2017255"/>
              <a:ext cx="2836176" cy="2836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ovéPole 18"/>
            <p:cNvSpPr txBox="1"/>
            <p:nvPr/>
          </p:nvSpPr>
          <p:spPr>
            <a:xfrm>
              <a:off x="8100651" y="2293889"/>
              <a:ext cx="93456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/>
                <a:t>150</a:t>
              </a:r>
              <a:endParaRPr lang="cs-CZ" sz="3600" b="1" dirty="0"/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179512" y="6480121"/>
            <a:ext cx="906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21575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8078553"/>
              </p:ext>
            </p:extLst>
          </p:nvPr>
        </p:nvGraphicFramePr>
        <p:xfrm>
          <a:off x="122205" y="196044"/>
          <a:ext cx="5929329" cy="625729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976443"/>
                <a:gridCol w="1976443"/>
                <a:gridCol w="1976443"/>
              </a:tblGrid>
              <a:tr h="208576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David a Ondra uviděli, že nedaleko jejich vesnice hoří les. Zavolali ihned……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1" dirty="0" smtClean="0"/>
                        <a:t>telefon</a:t>
                      </a:r>
                    </a:p>
                    <a:p>
                      <a:pPr algn="ctr"/>
                      <a:endParaRPr lang="cs-CZ" sz="1200" b="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1" dirty="0" smtClean="0"/>
                        <a:t>obrázky</a:t>
                      </a:r>
                    </a:p>
                    <a:p>
                      <a:pPr algn="ctr"/>
                      <a:endParaRPr lang="cs-CZ" sz="1200" b="0" i="1" dirty="0"/>
                    </a:p>
                  </a:txBody>
                  <a:tcPr/>
                </a:tc>
              </a:tr>
              <a:tr h="2085764">
                <a:tc>
                  <a:txBody>
                    <a:bodyPr/>
                    <a:lstStyle/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Klárka byla svědkem dopravní nehody. Zavolala …………. 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085764">
                <a:tc>
                  <a:txBody>
                    <a:bodyPr/>
                    <a:lstStyle/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ještě</a:t>
                      </a:r>
                    </a:p>
                    <a:p>
                      <a:pPr algn="ctr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…………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9" name="Skupina 8"/>
          <p:cNvGrpSpPr/>
          <p:nvPr/>
        </p:nvGrpSpPr>
        <p:grpSpPr>
          <a:xfrm>
            <a:off x="1686871" y="2298944"/>
            <a:ext cx="2836176" cy="2836176"/>
            <a:chOff x="6156176" y="548680"/>
            <a:chExt cx="2836176" cy="2836176"/>
          </a:xfrm>
        </p:grpSpPr>
        <p:pic>
          <p:nvPicPr>
            <p:cNvPr id="20" name="Picture 13" descr="C:\Users\Lenka\AppData\Local\Microsoft\Windows\Temporary Internet Files\Content.IE5\5572ZA8N\MC900441450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176" y="548680"/>
              <a:ext cx="2836176" cy="2836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ovéPole 20"/>
            <p:cNvSpPr txBox="1"/>
            <p:nvPr/>
          </p:nvSpPr>
          <p:spPr>
            <a:xfrm>
              <a:off x="7106980" y="825825"/>
              <a:ext cx="93456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/>
                <a:t>155</a:t>
              </a:r>
              <a:endParaRPr lang="cs-CZ" sz="3600" b="1" dirty="0"/>
            </a:p>
          </p:txBody>
        </p:sp>
      </p:grpSp>
      <p:pic>
        <p:nvPicPr>
          <p:cNvPr id="4102" name="Picture 6" descr="C:\Users\Lenka\AppData\Local\Microsoft\Windows\Temporary Internet Files\Content.IE5\32PJ6VWU\MC9002868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794" y="2353287"/>
            <a:ext cx="1738265" cy="1738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Lenka\AppData\Local\Microsoft\Windows\Temporary Internet Files\Content.IE5\ZCXTZ92K\MC90034353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31962" y="352160"/>
            <a:ext cx="935431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Skupina 9"/>
          <p:cNvGrpSpPr/>
          <p:nvPr/>
        </p:nvGrpSpPr>
        <p:grpSpPr>
          <a:xfrm>
            <a:off x="1547664" y="4414717"/>
            <a:ext cx="2836176" cy="2836176"/>
            <a:chOff x="7020272" y="3765696"/>
            <a:chExt cx="2836176" cy="2836176"/>
          </a:xfrm>
        </p:grpSpPr>
        <p:pic>
          <p:nvPicPr>
            <p:cNvPr id="4109" name="Picture 13" descr="C:\Users\Lenka\AppData\Local\Microsoft\Windows\Temporary Internet Files\Content.IE5\5572ZA8N\MC900441450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0272" y="3765696"/>
              <a:ext cx="2836176" cy="2836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7971076" y="4091552"/>
              <a:ext cx="93456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/>
                <a:t>158</a:t>
              </a:r>
              <a:endParaRPr lang="cs-CZ" sz="3600" b="1" dirty="0"/>
            </a:p>
          </p:txBody>
        </p:sp>
      </p:grpSp>
      <p:pic>
        <p:nvPicPr>
          <p:cNvPr id="4099" name="Picture 3" descr="C:\Users\Lenka\AppData\Local\Microsoft\Windows\Temporary Internet Files\Content.IE5\SGGKC8OC\MC90019622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794" y="4602731"/>
            <a:ext cx="1775765" cy="163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Skupina 7"/>
          <p:cNvGrpSpPr/>
          <p:nvPr/>
        </p:nvGrpSpPr>
        <p:grpSpPr>
          <a:xfrm>
            <a:off x="1686871" y="282720"/>
            <a:ext cx="2836176" cy="2836176"/>
            <a:chOff x="7149846" y="2017255"/>
            <a:chExt cx="2836176" cy="2836176"/>
          </a:xfrm>
        </p:grpSpPr>
        <p:pic>
          <p:nvPicPr>
            <p:cNvPr id="18" name="Picture 13" descr="C:\Users\Lenka\AppData\Local\Microsoft\Windows\Temporary Internet Files\Content.IE5\5572ZA8N\MC900441450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9846" y="2017255"/>
              <a:ext cx="2836176" cy="2836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ovéPole 18"/>
            <p:cNvSpPr txBox="1"/>
            <p:nvPr/>
          </p:nvSpPr>
          <p:spPr>
            <a:xfrm>
              <a:off x="8100651" y="2293889"/>
              <a:ext cx="93456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/>
                <a:t>150</a:t>
              </a:r>
              <a:endParaRPr lang="cs-CZ" sz="3600" b="1" dirty="0"/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179512" y="6480121"/>
            <a:ext cx="906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58572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20688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Citace:</a:t>
            </a:r>
          </a:p>
          <a:p>
            <a:r>
              <a:rPr lang="cs-CZ" dirty="0" smtClean="0"/>
              <a:t>Kliparty použity z webu </a:t>
            </a:r>
            <a:r>
              <a:rPr lang="cs-CZ" dirty="0" smtClean="0"/>
              <a:t>www.Office.</a:t>
            </a:r>
            <a:r>
              <a:rPr lang="cs-CZ" smtClean="0"/>
              <a:t>microsoft.com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04665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579</TotalTime>
  <Words>240</Words>
  <Application>Microsoft Office PowerPoint</Application>
  <PresentationFormat>Předvádění na obrazovce (4:3)</PresentationFormat>
  <Paragraphs>87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šárka</cp:lastModifiedBy>
  <cp:revision>68</cp:revision>
  <dcterms:created xsi:type="dcterms:W3CDTF">2012-03-09T21:22:25Z</dcterms:created>
  <dcterms:modified xsi:type="dcterms:W3CDTF">2013-05-20T19:51:30Z</dcterms:modified>
</cp:coreProperties>
</file>