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15"/>
  </p:notesMasterIdLst>
  <p:sldIdLst>
    <p:sldId id="281" r:id="rId2"/>
    <p:sldId id="282" r:id="rId3"/>
    <p:sldId id="291" r:id="rId4"/>
    <p:sldId id="290" r:id="rId5"/>
    <p:sldId id="292" r:id="rId6"/>
    <p:sldId id="293" r:id="rId7"/>
    <p:sldId id="295" r:id="rId8"/>
    <p:sldId id="294" r:id="rId9"/>
    <p:sldId id="299" r:id="rId10"/>
    <p:sldId id="298" r:id="rId11"/>
    <p:sldId id="296" r:id="rId12"/>
    <p:sldId id="297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12" autoAdjust="0"/>
    <p:restoredTop sz="92571" autoAdjust="0"/>
  </p:normalViewPr>
  <p:slideViewPr>
    <p:cSldViewPr>
      <p:cViewPr varScale="1">
        <p:scale>
          <a:sx n="69" d="100"/>
          <a:sy n="69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997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997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9976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wmf"/><Relationship Id="rId18" Type="http://schemas.openxmlformats.org/officeDocument/2006/relationships/image" Target="../media/image1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wmf"/><Relationship Id="rId18" Type="http://schemas.openxmlformats.org/officeDocument/2006/relationships/image" Target="../media/image1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4654273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Rok, roční období, měsíce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učiva na téma „Rok, roční období a měsíce.“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03032144"/>
              </p:ext>
            </p:extLst>
          </p:nvPr>
        </p:nvGraphicFramePr>
        <p:xfrm>
          <a:off x="179512" y="483070"/>
          <a:ext cx="4464496" cy="5904654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232248"/>
                <a:gridCol w="2232248"/>
              </a:tblGrid>
              <a:tr h="984109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7.</a:t>
                      </a:r>
                      <a:endParaRPr lang="cs-CZ" b="0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818294" y="2233800"/>
            <a:ext cx="201622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6948264" y="306650"/>
            <a:ext cx="201622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966067" y="4227485"/>
            <a:ext cx="201622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PROSINEC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4825416" y="4227485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6957610" y="3230951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4860032" y="1255957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4860032" y="306650"/>
            <a:ext cx="2016224" cy="7920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835878" y="5191698"/>
            <a:ext cx="2016224" cy="7920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948264" y="1255957"/>
            <a:ext cx="2016224" cy="7920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948264" y="5164650"/>
            <a:ext cx="201622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948264" y="2233800"/>
            <a:ext cx="201622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788024" y="3262282"/>
            <a:ext cx="201622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653" y="152761"/>
            <a:ext cx="6962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SEŘAĎ MĚSÍCE, JAK JDOU ZA SEBOU V KALENDÁŘNÍM ROCE: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977929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2357354"/>
              </p:ext>
            </p:extLst>
          </p:nvPr>
        </p:nvGraphicFramePr>
        <p:xfrm>
          <a:off x="971600" y="404666"/>
          <a:ext cx="4464496" cy="5904654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232248"/>
                <a:gridCol w="2232248"/>
              </a:tblGrid>
              <a:tr h="984109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7.</a:t>
                      </a:r>
                      <a:endParaRPr lang="cs-CZ" b="0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040051" y="1412776"/>
            <a:ext cx="201622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1043608" y="476672"/>
            <a:ext cx="201622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275856" y="5373216"/>
            <a:ext cx="201622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PROSINEC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1040051" y="4365104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1028927" y="3429000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1043608" y="242088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3275856" y="1484784"/>
            <a:ext cx="2016224" cy="7920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1028927" y="5373216"/>
            <a:ext cx="2016224" cy="7920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75856" y="476672"/>
            <a:ext cx="2016224" cy="7920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50486" y="4365104"/>
            <a:ext cx="201622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75856" y="2420888"/>
            <a:ext cx="201622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75856" y="3435397"/>
            <a:ext cx="2016224" cy="792088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2249" y="107340"/>
            <a:ext cx="906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1022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37107171"/>
              </p:ext>
            </p:extLst>
          </p:nvPr>
        </p:nvGraphicFramePr>
        <p:xfrm>
          <a:off x="179512" y="483070"/>
          <a:ext cx="4464496" cy="594626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232248"/>
                <a:gridCol w="2232248"/>
              </a:tblGrid>
              <a:tr h="984109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1.</a:t>
                      </a:r>
                      <a:endParaRPr lang="cs-CZ" b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7.</a:t>
                      </a:r>
                      <a:endParaRPr lang="cs-CZ" b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1025717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818294" y="2233800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6948264" y="306650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6966067" y="4227485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PROSINEC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4825416" y="4227485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6957610" y="3230951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4860032" y="1255957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4860032" y="306650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835878" y="5191698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948264" y="1255957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948264" y="5164650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948264" y="2233800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788024" y="3262282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116632"/>
            <a:ext cx="4644008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SEŘAĎ MĚSÍCE, JAK JDOU ZA SEBOU VE ŠKOLNÍM ROCE: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683642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11732082"/>
              </p:ext>
            </p:extLst>
          </p:nvPr>
        </p:nvGraphicFramePr>
        <p:xfrm>
          <a:off x="179512" y="483070"/>
          <a:ext cx="4464496" cy="594626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232248"/>
                <a:gridCol w="2232248"/>
              </a:tblGrid>
              <a:tr h="984109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1.</a:t>
                      </a:r>
                      <a:endParaRPr lang="cs-CZ" b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7.</a:t>
                      </a:r>
                      <a:endParaRPr lang="cs-CZ" b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1025717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984109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07077" y="5517232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222448" y="4509120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41584" y="3573016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PROSINEC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483768" y="2537302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2485555" y="1484784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2483768" y="548680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464631" y="5527467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2477761" y="3501008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483768" y="4509120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07077" y="2564904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93712" y="548680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205290" y="1484784"/>
            <a:ext cx="2016224" cy="79208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116632"/>
            <a:ext cx="4355976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ŘEŠENÍ: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017985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52857713"/>
              </p:ext>
            </p:extLst>
          </p:nvPr>
        </p:nvGraphicFramePr>
        <p:xfrm>
          <a:off x="107504" y="30378"/>
          <a:ext cx="5904657" cy="568863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68219"/>
                <a:gridCol w="1968219"/>
                <a:gridCol w="1968219"/>
              </a:tblGrid>
              <a:tr h="102611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MĚSÍC PŘEDCHÁZEJÍCÍ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MĚSÍC </a:t>
                      </a:r>
                    </a:p>
                    <a:p>
                      <a:pPr algn="ctr"/>
                      <a:r>
                        <a:rPr lang="cs-CZ" dirty="0" smtClean="0"/>
                        <a:t>NÁSLEDUJÍCÍ</a:t>
                      </a:r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LEDEN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BŘEZEN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ČERVEN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ZÁŘÍ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PROSINEC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DUBEN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LISTOPAD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Lenka\AppData\Local\Microsoft\Windows\Temporary Internet Files\Content.IE5\63XHTB3B\MC900389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9869" y="26150"/>
            <a:ext cx="916229" cy="90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6156176" y="1498584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PROSINEC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6156176" y="3447441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LEDEN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56176" y="5456656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ŘÍJEN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6156176" y="2781817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ČERVENEC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6156512" y="811787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DUBEN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156176" y="116632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ÚNOR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7248872" y="6201201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LISTOPAD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141879" y="5773733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BŘEZEN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60031" y="5768389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ŘÍJEN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158853" y="4797152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PROSINEC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139263" y="4149080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KVĚTEN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6156512" y="2132856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ÚNOR</a:t>
            </a:r>
            <a:endParaRPr lang="cs-CZ" sz="28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5580112" y="6211292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KVĚTEN</a:t>
            </a:r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4192479" y="5768389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SRPEN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714" y="6409412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DOPLŇTE, KTERÝ MĚSÍC PŘEDCHÁZÍ A KTERÝ NÁSLEDUJE.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8464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87388955"/>
              </p:ext>
            </p:extLst>
          </p:nvPr>
        </p:nvGraphicFramePr>
        <p:xfrm>
          <a:off x="107504" y="30378"/>
          <a:ext cx="5904657" cy="568863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68219"/>
                <a:gridCol w="1968219"/>
                <a:gridCol w="1968219"/>
              </a:tblGrid>
              <a:tr h="102611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MĚSÍC PŘEDCHÁZEJÍCÍ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MĚSÍC </a:t>
                      </a:r>
                    </a:p>
                    <a:p>
                      <a:pPr algn="ctr"/>
                      <a:r>
                        <a:rPr lang="cs-CZ" dirty="0" smtClean="0"/>
                        <a:t>NÁSLEDUJÍCÍ</a:t>
                      </a:r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LEDEN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BŘEZEN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ČERVEN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ZÁŘÍ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PROSINEC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DUBEN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LISTOPAD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Lenka\AppData\Local\Microsoft\Windows\Temporary Internet Files\Content.IE5\63XHTB3B\MC900389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9869" y="26150"/>
            <a:ext cx="916229" cy="90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79512" y="1083828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PROSINEC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4079849" y="3717032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LEDEN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4079849" y="3068960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ŘÍJEN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4079849" y="2420888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ČERVENEC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4079849" y="1732605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DUBEN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067944" y="1102970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ÚNOR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179512" y="3741555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LISTOPAD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9512" y="4437112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BŘEZEN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88486" y="5085184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ŘÍJEN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079849" y="5085184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PROSINEC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079849" y="4437112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KVĚTEN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168333" y="1752563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ÚNOR</a:t>
            </a:r>
            <a:endParaRPr lang="cs-CZ" sz="28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159178" y="2420888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KVĚTEN</a:t>
            </a:r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188486" y="3068960"/>
            <a:ext cx="1872208" cy="576064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SRPEN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6237312"/>
            <a:ext cx="20803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3990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za 2"/>
          <p:cNvSpPr/>
          <p:nvPr/>
        </p:nvSpPr>
        <p:spPr>
          <a:xfrm>
            <a:off x="57200" y="3287378"/>
            <a:ext cx="3218656" cy="3096344"/>
          </a:xfrm>
          <a:prstGeom prst="teardrop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Slza 3"/>
          <p:cNvSpPr/>
          <p:nvPr/>
        </p:nvSpPr>
        <p:spPr>
          <a:xfrm rot="5400000">
            <a:off x="118356" y="103164"/>
            <a:ext cx="3218656" cy="3096344"/>
          </a:xfrm>
          <a:prstGeom prst="teardrop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lza 4"/>
          <p:cNvSpPr/>
          <p:nvPr/>
        </p:nvSpPr>
        <p:spPr>
          <a:xfrm rot="10800000">
            <a:off x="3275856" y="191034"/>
            <a:ext cx="3218656" cy="3096344"/>
          </a:xfrm>
          <a:prstGeom prst="teardro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za 5"/>
          <p:cNvSpPr/>
          <p:nvPr/>
        </p:nvSpPr>
        <p:spPr>
          <a:xfrm rot="16200000">
            <a:off x="3248535" y="3348534"/>
            <a:ext cx="3218656" cy="3096344"/>
          </a:xfrm>
          <a:prstGeom prst="teardrop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34290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2123728" y="3429000"/>
            <a:ext cx="1059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4419" y="28529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99383" y="2852936"/>
            <a:ext cx="850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4877" y="6436230"/>
            <a:ext cx="4376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Vlož obrázky do jednotlivých ročních období:</a:t>
            </a:r>
            <a:endParaRPr lang="cs-CZ" dirty="0"/>
          </a:p>
        </p:txBody>
      </p:sp>
      <p:pic>
        <p:nvPicPr>
          <p:cNvPr id="2050" name="Picture 2" descr="C:\Users\Lenka\AppData\Local\Microsoft\Windows\Temporary Internet Files\Content.IE5\ZCXTZ92K\MC9003014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4168" y="2445716"/>
            <a:ext cx="177800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SGGKC8OC\MC9004447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1682" y="3501008"/>
            <a:ext cx="888348" cy="115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5572ZA8N\MC9000185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013" y="1348798"/>
            <a:ext cx="1818742" cy="134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O6GTJT32\MC9003468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0847" y="1169543"/>
            <a:ext cx="1259563" cy="121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O6GTJT32\MC9000216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0806"/>
            <a:ext cx="1202623" cy="1210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AppData\Local\Microsoft\Windows\Temporary Internet Files\Content.IE5\H5FLVID2\MC90043839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858934"/>
            <a:ext cx="1097758" cy="816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AppData\Local\Microsoft\Windows\Temporary Internet Files\Content.IE5\5HVCSY0H\MC9000364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0132" y="2427496"/>
            <a:ext cx="1291127" cy="94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\AppData\Local\Microsoft\Windows\Temporary Internet Files\Content.IE5\SGGKC8OC\MC90041097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676537"/>
            <a:ext cx="1049968" cy="105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AppData\Local\Microsoft\Windows\Temporary Internet Files\Content.IE5\63XHTB3B\MC9000196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1826" y="5760247"/>
            <a:ext cx="1217027" cy="1050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enka\AppData\Local\Microsoft\Windows\Temporary Internet Files\Content.IE5\2ECJYN9D\MC90029577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0988" y="4992530"/>
            <a:ext cx="1086408" cy="101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nka\AppData\Local\Microsoft\Windows\Temporary Internet Files\Content.IE5\5572ZA8N\MC90030020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16882"/>
            <a:ext cx="1121456" cy="95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enka\AppData\Local\Microsoft\Windows\Temporary Internet Files\Content.IE5\5572ZA8N\MC900436357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2344" y="-479795"/>
            <a:ext cx="1649338" cy="1649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5HVCSY0H\MC90002286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6985" y="190806"/>
            <a:ext cx="873844" cy="97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enka\AppData\Local\Microsoft\Windows\Temporary Internet Files\Content.IE5\63XHTB3B\MC900444924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9788" y="3281427"/>
            <a:ext cx="948052" cy="122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enka\AppData\Local\Microsoft\Windows\Temporary Internet Files\Content.IE5\32PJ6VWU\MC90033606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9535" y="4213118"/>
            <a:ext cx="1286427" cy="1463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enka\AppData\Local\Microsoft\Windows\Temporary Internet Files\Content.IE5\5572ZA8N\MC90020906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5448" y="4468730"/>
            <a:ext cx="1472468" cy="124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66375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za 2"/>
          <p:cNvSpPr/>
          <p:nvPr/>
        </p:nvSpPr>
        <p:spPr>
          <a:xfrm>
            <a:off x="57200" y="3287378"/>
            <a:ext cx="3218656" cy="3096344"/>
          </a:xfrm>
          <a:prstGeom prst="teardrop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Slza 3"/>
          <p:cNvSpPr/>
          <p:nvPr/>
        </p:nvSpPr>
        <p:spPr>
          <a:xfrm rot="5400000">
            <a:off x="118356" y="103164"/>
            <a:ext cx="3218656" cy="3096344"/>
          </a:xfrm>
          <a:prstGeom prst="teardrop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lza 4"/>
          <p:cNvSpPr/>
          <p:nvPr/>
        </p:nvSpPr>
        <p:spPr>
          <a:xfrm rot="10800000">
            <a:off x="3275856" y="191034"/>
            <a:ext cx="3218656" cy="3096344"/>
          </a:xfrm>
          <a:prstGeom prst="teardro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za 5"/>
          <p:cNvSpPr/>
          <p:nvPr/>
        </p:nvSpPr>
        <p:spPr>
          <a:xfrm rot="16200000">
            <a:off x="3248535" y="3348534"/>
            <a:ext cx="3218656" cy="3096344"/>
          </a:xfrm>
          <a:prstGeom prst="teardrop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34290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2123728" y="3429000"/>
            <a:ext cx="1059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4419" y="28529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99383" y="2852936"/>
            <a:ext cx="850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4877" y="6436230"/>
            <a:ext cx="906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2050" name="Picture 2" descr="C:\Users\Lenka\AppData\Local\Microsoft\Windows\Temporary Internet Files\Content.IE5\ZCXTZ92K\MC9003014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1888" y="366957"/>
            <a:ext cx="177800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SGGKC8OC\MC9004447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39563"/>
            <a:ext cx="888348" cy="115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5572ZA8N\MC9000185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5677" y="1516487"/>
            <a:ext cx="1818742" cy="134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O6GTJT32\MC9003468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3612" y="1756817"/>
            <a:ext cx="1259563" cy="121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O6GTJT32\MC9000216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5025" y="404665"/>
            <a:ext cx="1202623" cy="1210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AppData\Local\Microsoft\Windows\Temporary Internet Files\Content.IE5\H5FLVID2\MC90043839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7024" y="1730077"/>
            <a:ext cx="1097758" cy="816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AppData\Local\Microsoft\Windows\Temporary Internet Files\Content.IE5\5HVCSY0H\MC9000364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21928"/>
            <a:ext cx="1291127" cy="944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\AppData\Local\Microsoft\Windows\Temporary Internet Files\Content.IE5\SGGKC8OC\MC90041097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9643" y="2138338"/>
            <a:ext cx="1049968" cy="105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AppData\Local\Microsoft\Windows\Temporary Internet Files\Content.IE5\63XHTB3B\MC9000196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3861" y="3386647"/>
            <a:ext cx="1217027" cy="1050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enka\AppData\Local\Microsoft\Windows\Temporary Internet Files\Content.IE5\2ECJYN9D\MC90029577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5771" y="3798332"/>
            <a:ext cx="1086408" cy="101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nka\AppData\Local\Microsoft\Windows\Temporary Internet Files\Content.IE5\5572ZA8N\MC90030020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211" y="4509120"/>
            <a:ext cx="1121456" cy="95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enka\AppData\Local\Microsoft\Windows\Temporary Internet Files\Content.IE5\5572ZA8N\MC900436357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5892" y="4553109"/>
            <a:ext cx="1649338" cy="1649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5HVCSY0H\MC90002286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4218" y="3386647"/>
            <a:ext cx="873844" cy="97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enka\AppData\Local\Microsoft\Windows\Temporary Internet Files\Content.IE5\63XHTB3B\MC900444924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514" y="4149475"/>
            <a:ext cx="948052" cy="122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enka\AppData\Local\Microsoft\Windows\Temporary Internet Files\Content.IE5\32PJ6VWU\MC90033606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2689" y="4351699"/>
            <a:ext cx="1286427" cy="1463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enka\AppData\Local\Microsoft\Windows\Temporary Internet Files\Content.IE5\5572ZA8N\MC90020906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1162" y="5135739"/>
            <a:ext cx="1472468" cy="124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87078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za 2"/>
          <p:cNvSpPr/>
          <p:nvPr/>
        </p:nvSpPr>
        <p:spPr>
          <a:xfrm>
            <a:off x="57200" y="3287378"/>
            <a:ext cx="3218656" cy="3096344"/>
          </a:xfrm>
          <a:prstGeom prst="teardrop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Slza 3"/>
          <p:cNvSpPr/>
          <p:nvPr/>
        </p:nvSpPr>
        <p:spPr>
          <a:xfrm rot="5400000">
            <a:off x="118356" y="103164"/>
            <a:ext cx="3218656" cy="3096344"/>
          </a:xfrm>
          <a:prstGeom prst="teardrop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lza 4"/>
          <p:cNvSpPr/>
          <p:nvPr/>
        </p:nvSpPr>
        <p:spPr>
          <a:xfrm rot="10800000">
            <a:off x="3275856" y="191034"/>
            <a:ext cx="3218656" cy="3096344"/>
          </a:xfrm>
          <a:prstGeom prst="teardro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za 5"/>
          <p:cNvSpPr/>
          <p:nvPr/>
        </p:nvSpPr>
        <p:spPr>
          <a:xfrm rot="16200000">
            <a:off x="3248535" y="3348534"/>
            <a:ext cx="3218656" cy="3096344"/>
          </a:xfrm>
          <a:prstGeom prst="teardrop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34290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2123728" y="3429000"/>
            <a:ext cx="1059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4419" y="28529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99383" y="2852936"/>
            <a:ext cx="850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6948264" y="103429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LEDEN</a:t>
            </a:r>
            <a:endParaRPr lang="cs-CZ" sz="2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934799" y="2134679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PROSINEC</a:t>
            </a:r>
            <a:endParaRPr lang="cs-CZ" sz="20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931578" y="1660532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DUBEN</a:t>
            </a:r>
            <a:endParaRPr lang="cs-CZ" sz="20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934799" y="620688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ČERVENEC</a:t>
            </a:r>
            <a:endParaRPr lang="cs-CZ" sz="20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948264" y="2695717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LISTOPAD</a:t>
            </a:r>
            <a:endParaRPr lang="cs-CZ" sz="20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6934799" y="1124744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ZÁŘÍ</a:t>
            </a:r>
            <a:endParaRPr lang="cs-CZ" sz="20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6980430" y="4262544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ÚNOR</a:t>
            </a:r>
            <a:endParaRPr lang="cs-CZ" sz="20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6928021" y="4797152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KVĚTEN</a:t>
            </a:r>
            <a:endParaRPr lang="cs-CZ" sz="20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6948264" y="3798332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BŘEZEN</a:t>
            </a:r>
            <a:endParaRPr lang="cs-CZ" sz="20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6928021" y="3296585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SRPEN</a:t>
            </a:r>
            <a:endParaRPr lang="cs-CZ" sz="20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6907769" y="5301208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ČERVEN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4877" y="6436230"/>
            <a:ext cx="4893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Vlož názvy měsíců do jednotlivých ročních období: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6934799" y="5887613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ŘÍJEN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3385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za 2"/>
          <p:cNvSpPr/>
          <p:nvPr/>
        </p:nvSpPr>
        <p:spPr>
          <a:xfrm>
            <a:off x="57200" y="3287378"/>
            <a:ext cx="3218656" cy="3096344"/>
          </a:xfrm>
          <a:prstGeom prst="teardrop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Slza 3"/>
          <p:cNvSpPr/>
          <p:nvPr/>
        </p:nvSpPr>
        <p:spPr>
          <a:xfrm rot="5400000">
            <a:off x="118356" y="103164"/>
            <a:ext cx="3218656" cy="3096344"/>
          </a:xfrm>
          <a:prstGeom prst="teardrop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lza 4"/>
          <p:cNvSpPr/>
          <p:nvPr/>
        </p:nvSpPr>
        <p:spPr>
          <a:xfrm rot="10800000">
            <a:off x="3275856" y="191034"/>
            <a:ext cx="3218656" cy="3096344"/>
          </a:xfrm>
          <a:prstGeom prst="teardro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za 5"/>
          <p:cNvSpPr/>
          <p:nvPr/>
        </p:nvSpPr>
        <p:spPr>
          <a:xfrm rot="16200000">
            <a:off x="3248535" y="3348534"/>
            <a:ext cx="3218656" cy="3096344"/>
          </a:xfrm>
          <a:prstGeom prst="teardrop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34290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2123728" y="3429000"/>
            <a:ext cx="1059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4419" y="28529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99383" y="2852936"/>
            <a:ext cx="850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4211960" y="4495917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LEDEN</a:t>
            </a:r>
            <a:endParaRPr lang="cs-CZ" sz="2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63888" y="3842905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PROSINEC</a:t>
            </a:r>
            <a:endParaRPr lang="cs-CZ" sz="20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827584" y="1127361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DUBEN</a:t>
            </a:r>
            <a:endParaRPr lang="cs-CZ" sz="20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980028" y="1308491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ČERVENEC</a:t>
            </a:r>
            <a:endParaRPr lang="cs-CZ" sz="20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827584" y="5015110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LISTOPAD</a:t>
            </a:r>
            <a:endParaRPr lang="cs-CZ" sz="20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25284" y="3748770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ZÁŘÍ</a:t>
            </a:r>
            <a:endParaRPr lang="cs-CZ" sz="20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713693" y="5229200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ÚNOR</a:t>
            </a:r>
            <a:endParaRPr lang="cs-CZ" sz="20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1097275" y="1739205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KVĚTEN</a:t>
            </a:r>
            <a:endParaRPr lang="cs-CZ" sz="20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489890" y="692696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BŘEZEN</a:t>
            </a:r>
            <a:endParaRPr lang="cs-CZ" sz="20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3585710" y="1988840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SRPEN</a:t>
            </a:r>
            <a:endParaRPr lang="cs-CZ" sz="20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3563888" y="863006"/>
            <a:ext cx="2016224" cy="634161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ČERVEN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4877" y="6436230"/>
            <a:ext cx="906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283159" y="4380948"/>
            <a:ext cx="2016224" cy="733283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ŘÍJEN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603758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187624" y="90872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87196" y="262389"/>
            <a:ext cx="65890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Obrázky:</a:t>
            </a:r>
            <a:endParaRPr lang="cs-CZ" dirty="0"/>
          </a:p>
          <a:p>
            <a:r>
              <a:rPr lang="cs-CZ" dirty="0"/>
              <a:t>Kliparty použity z webu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941</TotalTime>
  <Words>361</Words>
  <Application>Microsoft Office PowerPoint</Application>
  <PresentationFormat>Předvádění na obrazovce (4:3)</PresentationFormat>
  <Paragraphs>230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šárka</cp:lastModifiedBy>
  <cp:revision>109</cp:revision>
  <dcterms:created xsi:type="dcterms:W3CDTF">2012-03-09T21:22:25Z</dcterms:created>
  <dcterms:modified xsi:type="dcterms:W3CDTF">2013-05-20T19:53:32Z</dcterms:modified>
</cp:coreProperties>
</file>