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9" r:id="rId2"/>
    <p:sldId id="270" r:id="rId3"/>
    <p:sldId id="265" r:id="rId4"/>
    <p:sldId id="266" r:id="rId5"/>
    <p:sldId id="267" r:id="rId6"/>
    <p:sldId id="268" r:id="rId7"/>
    <p:sldId id="271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děti mohou mít k</a:t>
            </a:r>
            <a:r>
              <a:rPr lang="cs-CZ" i="1" baseline="0" dirty="0" smtClean="0"/>
              <a:t> nahlédnutí tyto značky například na nástěnce, </a:t>
            </a:r>
            <a:r>
              <a:rPr lang="cs-CZ" i="1" dirty="0" smtClean="0"/>
              <a:t>po kliknutí se objeví správné řešení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295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Poznámky: po kliknutí se objeví správné řešení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7425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i="1" dirty="0" smtClean="0"/>
              <a:t>Poznámky: po kliknutí se objeví správné řešení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410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po kliknutí se objeví správné řešení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390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Mapové značky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VY_32_INOVACE_03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711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4572000" cy="17081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seznámení s novým učivem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výklad učitele s využitím znalostí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dětí, metodika viz zápatí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8678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58" y="3212976"/>
            <a:ext cx="1132889" cy="1252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92463"/>
            <a:ext cx="1081824" cy="1497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58" y="341747"/>
            <a:ext cx="937150" cy="1071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58" y="1556792"/>
            <a:ext cx="1064692" cy="1261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523318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zámek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1916832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h</a:t>
            </a:r>
            <a:r>
              <a:rPr lang="cs-CZ" sz="4000" dirty="0" smtClean="0"/>
              <a:t>rad, zřícenina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573016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kostel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869160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pošta</a:t>
            </a:r>
            <a:endParaRPr lang="cs-CZ" sz="4000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527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05" y="4797152"/>
            <a:ext cx="2200627" cy="1856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1900456" cy="172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167" y="2054674"/>
            <a:ext cx="1802683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330" y="3727760"/>
            <a:ext cx="958776" cy="986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1340768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rozhledna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2636912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hájovna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4005064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nemocnice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5229200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lanovka</a:t>
            </a:r>
            <a:endParaRPr lang="cs-CZ" sz="40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5239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96" y="2996952"/>
            <a:ext cx="926048" cy="107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02" y="1677825"/>
            <a:ext cx="1045542" cy="77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17042" cy="722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40" y="4118939"/>
            <a:ext cx="936104" cy="1036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620688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h</a:t>
            </a:r>
            <a:r>
              <a:rPr lang="cs-CZ" sz="4000" dirty="0" smtClean="0"/>
              <a:t>otel, ubytovna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84482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muzeum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284984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tábořiště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637139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v</a:t>
            </a:r>
            <a:r>
              <a:rPr lang="cs-CZ" sz="4000" dirty="0" smtClean="0"/>
              <a:t>ýznačný strom</a:t>
            </a:r>
            <a:endParaRPr lang="cs-CZ" sz="40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2741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1246808" cy="138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1006971" cy="872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45" y="3151736"/>
            <a:ext cx="1373870" cy="91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24" y="4581128"/>
            <a:ext cx="757610" cy="955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83671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restaurace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276872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nádraží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3356992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parkoviště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797152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rozhled</a:t>
            </a:r>
            <a:endParaRPr lang="cs-CZ" sz="4000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0990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2339752" y="1988840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1988840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2348880"/>
            <a:ext cx="3600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85293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</a:t>
            </a:r>
            <a:r>
              <a:rPr lang="cs-CZ" dirty="0" smtClean="0">
                <a:solidFill>
                  <a:prstClr val="black"/>
                </a:solidFill>
              </a:rPr>
              <a:t>ámek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13407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kostel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1429555" y="1159099"/>
            <a:ext cx="6967470" cy="5138670"/>
          </a:xfrm>
          <a:custGeom>
            <a:avLst/>
            <a:gdLst>
              <a:gd name="connsiteX0" fmla="*/ 218941 w 6967470"/>
              <a:gd name="connsiteY0" fmla="*/ 0 h 5138670"/>
              <a:gd name="connsiteX1" fmla="*/ 128789 w 6967470"/>
              <a:gd name="connsiteY1" fmla="*/ 103031 h 5138670"/>
              <a:gd name="connsiteX2" fmla="*/ 77273 w 6967470"/>
              <a:gd name="connsiteY2" fmla="*/ 141667 h 5138670"/>
              <a:gd name="connsiteX3" fmla="*/ 38637 w 6967470"/>
              <a:gd name="connsiteY3" fmla="*/ 296214 h 5138670"/>
              <a:gd name="connsiteX4" fmla="*/ 12879 w 6967470"/>
              <a:gd name="connsiteY4" fmla="*/ 347729 h 5138670"/>
              <a:gd name="connsiteX5" fmla="*/ 0 w 6967470"/>
              <a:gd name="connsiteY5" fmla="*/ 450760 h 5138670"/>
              <a:gd name="connsiteX6" fmla="*/ 12879 w 6967470"/>
              <a:gd name="connsiteY6" fmla="*/ 1068946 h 5138670"/>
              <a:gd name="connsiteX7" fmla="*/ 25758 w 6967470"/>
              <a:gd name="connsiteY7" fmla="*/ 1159098 h 5138670"/>
              <a:gd name="connsiteX8" fmla="*/ 64394 w 6967470"/>
              <a:gd name="connsiteY8" fmla="*/ 1275008 h 5138670"/>
              <a:gd name="connsiteX9" fmla="*/ 90152 w 6967470"/>
              <a:gd name="connsiteY9" fmla="*/ 1352281 h 5138670"/>
              <a:gd name="connsiteX10" fmla="*/ 128789 w 6967470"/>
              <a:gd name="connsiteY10" fmla="*/ 1429555 h 5138670"/>
              <a:gd name="connsiteX11" fmla="*/ 167425 w 6967470"/>
              <a:gd name="connsiteY11" fmla="*/ 1442433 h 5138670"/>
              <a:gd name="connsiteX12" fmla="*/ 218941 w 6967470"/>
              <a:gd name="connsiteY12" fmla="*/ 1481070 h 5138670"/>
              <a:gd name="connsiteX13" fmla="*/ 231820 w 6967470"/>
              <a:gd name="connsiteY13" fmla="*/ 1519707 h 5138670"/>
              <a:gd name="connsiteX14" fmla="*/ 309093 w 6967470"/>
              <a:gd name="connsiteY14" fmla="*/ 1545464 h 5138670"/>
              <a:gd name="connsiteX15" fmla="*/ 347730 w 6967470"/>
              <a:gd name="connsiteY15" fmla="*/ 1558343 h 5138670"/>
              <a:gd name="connsiteX16" fmla="*/ 476518 w 6967470"/>
              <a:gd name="connsiteY16" fmla="*/ 1635616 h 5138670"/>
              <a:gd name="connsiteX17" fmla="*/ 515155 w 6967470"/>
              <a:gd name="connsiteY17" fmla="*/ 1648495 h 5138670"/>
              <a:gd name="connsiteX18" fmla="*/ 991673 w 6967470"/>
              <a:gd name="connsiteY18" fmla="*/ 1661374 h 5138670"/>
              <a:gd name="connsiteX19" fmla="*/ 1068946 w 6967470"/>
              <a:gd name="connsiteY19" fmla="*/ 1687132 h 5138670"/>
              <a:gd name="connsiteX20" fmla="*/ 1159099 w 6967470"/>
              <a:gd name="connsiteY20" fmla="*/ 1725769 h 5138670"/>
              <a:gd name="connsiteX21" fmla="*/ 1249251 w 6967470"/>
              <a:gd name="connsiteY21" fmla="*/ 1764405 h 5138670"/>
              <a:gd name="connsiteX22" fmla="*/ 1287887 w 6967470"/>
              <a:gd name="connsiteY22" fmla="*/ 1790163 h 5138670"/>
              <a:gd name="connsiteX23" fmla="*/ 1326524 w 6967470"/>
              <a:gd name="connsiteY23" fmla="*/ 1803042 h 5138670"/>
              <a:gd name="connsiteX24" fmla="*/ 1416676 w 6967470"/>
              <a:gd name="connsiteY24" fmla="*/ 1906073 h 5138670"/>
              <a:gd name="connsiteX25" fmla="*/ 1442434 w 6967470"/>
              <a:gd name="connsiteY25" fmla="*/ 1944709 h 5138670"/>
              <a:gd name="connsiteX26" fmla="*/ 1468191 w 6967470"/>
              <a:gd name="connsiteY26" fmla="*/ 2034862 h 5138670"/>
              <a:gd name="connsiteX27" fmla="*/ 1481070 w 6967470"/>
              <a:gd name="connsiteY27" fmla="*/ 2112135 h 5138670"/>
              <a:gd name="connsiteX28" fmla="*/ 1468191 w 6967470"/>
              <a:gd name="connsiteY28" fmla="*/ 2266681 h 5138670"/>
              <a:gd name="connsiteX29" fmla="*/ 1442434 w 6967470"/>
              <a:gd name="connsiteY29" fmla="*/ 2343955 h 5138670"/>
              <a:gd name="connsiteX30" fmla="*/ 1429555 w 6967470"/>
              <a:gd name="connsiteY30" fmla="*/ 2382591 h 5138670"/>
              <a:gd name="connsiteX31" fmla="*/ 1416676 w 6967470"/>
              <a:gd name="connsiteY31" fmla="*/ 2421228 h 5138670"/>
              <a:gd name="connsiteX32" fmla="*/ 1390918 w 6967470"/>
              <a:gd name="connsiteY32" fmla="*/ 2472743 h 5138670"/>
              <a:gd name="connsiteX33" fmla="*/ 1365160 w 6967470"/>
              <a:gd name="connsiteY33" fmla="*/ 2691684 h 5138670"/>
              <a:gd name="connsiteX34" fmla="*/ 1378039 w 6967470"/>
              <a:gd name="connsiteY34" fmla="*/ 2781836 h 5138670"/>
              <a:gd name="connsiteX35" fmla="*/ 1403797 w 6967470"/>
              <a:gd name="connsiteY35" fmla="*/ 2820473 h 5138670"/>
              <a:gd name="connsiteX36" fmla="*/ 1519707 w 6967470"/>
              <a:gd name="connsiteY36" fmla="*/ 2897746 h 5138670"/>
              <a:gd name="connsiteX37" fmla="*/ 1622738 w 6967470"/>
              <a:gd name="connsiteY37" fmla="*/ 2962140 h 5138670"/>
              <a:gd name="connsiteX38" fmla="*/ 1712890 w 6967470"/>
              <a:gd name="connsiteY38" fmla="*/ 2987898 h 5138670"/>
              <a:gd name="connsiteX39" fmla="*/ 1751527 w 6967470"/>
              <a:gd name="connsiteY39" fmla="*/ 3013656 h 5138670"/>
              <a:gd name="connsiteX40" fmla="*/ 1803042 w 6967470"/>
              <a:gd name="connsiteY40" fmla="*/ 3026535 h 5138670"/>
              <a:gd name="connsiteX41" fmla="*/ 1906073 w 6967470"/>
              <a:gd name="connsiteY41" fmla="*/ 3052293 h 5138670"/>
              <a:gd name="connsiteX42" fmla="*/ 1957589 w 6967470"/>
              <a:gd name="connsiteY42" fmla="*/ 3065171 h 5138670"/>
              <a:gd name="connsiteX43" fmla="*/ 2331076 w 6967470"/>
              <a:gd name="connsiteY43" fmla="*/ 3078050 h 5138670"/>
              <a:gd name="connsiteX44" fmla="*/ 2781837 w 6967470"/>
              <a:gd name="connsiteY44" fmla="*/ 3065171 h 5138670"/>
              <a:gd name="connsiteX45" fmla="*/ 2871989 w 6967470"/>
              <a:gd name="connsiteY45" fmla="*/ 3013656 h 5138670"/>
              <a:gd name="connsiteX46" fmla="*/ 2910625 w 6967470"/>
              <a:gd name="connsiteY46" fmla="*/ 2975019 h 5138670"/>
              <a:gd name="connsiteX47" fmla="*/ 2949262 w 6967470"/>
              <a:gd name="connsiteY47" fmla="*/ 2962140 h 5138670"/>
              <a:gd name="connsiteX48" fmla="*/ 3013656 w 6967470"/>
              <a:gd name="connsiteY48" fmla="*/ 2897746 h 5138670"/>
              <a:gd name="connsiteX49" fmla="*/ 3052293 w 6967470"/>
              <a:gd name="connsiteY49" fmla="*/ 2859109 h 5138670"/>
              <a:gd name="connsiteX50" fmla="*/ 3103808 w 6967470"/>
              <a:gd name="connsiteY50" fmla="*/ 2820473 h 5138670"/>
              <a:gd name="connsiteX51" fmla="*/ 3129566 w 6967470"/>
              <a:gd name="connsiteY51" fmla="*/ 2781836 h 5138670"/>
              <a:gd name="connsiteX52" fmla="*/ 3168203 w 6967470"/>
              <a:gd name="connsiteY52" fmla="*/ 2768957 h 5138670"/>
              <a:gd name="connsiteX53" fmla="*/ 3258355 w 6967470"/>
              <a:gd name="connsiteY53" fmla="*/ 2665926 h 5138670"/>
              <a:gd name="connsiteX54" fmla="*/ 3296991 w 6967470"/>
              <a:gd name="connsiteY54" fmla="*/ 2653047 h 5138670"/>
              <a:gd name="connsiteX55" fmla="*/ 3387144 w 6967470"/>
              <a:gd name="connsiteY55" fmla="*/ 2550016 h 5138670"/>
              <a:gd name="connsiteX56" fmla="*/ 3477296 w 6967470"/>
              <a:gd name="connsiteY56" fmla="*/ 2434107 h 5138670"/>
              <a:gd name="connsiteX57" fmla="*/ 3606084 w 6967470"/>
              <a:gd name="connsiteY57" fmla="*/ 2292439 h 5138670"/>
              <a:gd name="connsiteX58" fmla="*/ 3644721 w 6967470"/>
              <a:gd name="connsiteY58" fmla="*/ 2253802 h 5138670"/>
              <a:gd name="connsiteX59" fmla="*/ 3760631 w 6967470"/>
              <a:gd name="connsiteY59" fmla="*/ 2176529 h 5138670"/>
              <a:gd name="connsiteX60" fmla="*/ 3799268 w 6967470"/>
              <a:gd name="connsiteY60" fmla="*/ 2150771 h 5138670"/>
              <a:gd name="connsiteX61" fmla="*/ 3850783 w 6967470"/>
              <a:gd name="connsiteY61" fmla="*/ 2112135 h 5138670"/>
              <a:gd name="connsiteX62" fmla="*/ 3902299 w 6967470"/>
              <a:gd name="connsiteY62" fmla="*/ 2086377 h 5138670"/>
              <a:gd name="connsiteX63" fmla="*/ 3940935 w 6967470"/>
              <a:gd name="connsiteY63" fmla="*/ 2047740 h 5138670"/>
              <a:gd name="connsiteX64" fmla="*/ 3979572 w 6967470"/>
              <a:gd name="connsiteY64" fmla="*/ 2034862 h 5138670"/>
              <a:gd name="connsiteX65" fmla="*/ 4031087 w 6967470"/>
              <a:gd name="connsiteY65" fmla="*/ 2009104 h 5138670"/>
              <a:gd name="connsiteX66" fmla="*/ 4146997 w 6967470"/>
              <a:gd name="connsiteY66" fmla="*/ 1983346 h 5138670"/>
              <a:gd name="connsiteX67" fmla="*/ 4584879 w 6967470"/>
              <a:gd name="connsiteY67" fmla="*/ 1996225 h 5138670"/>
              <a:gd name="connsiteX68" fmla="*/ 4700789 w 6967470"/>
              <a:gd name="connsiteY68" fmla="*/ 2034862 h 5138670"/>
              <a:gd name="connsiteX69" fmla="*/ 4816699 w 6967470"/>
              <a:gd name="connsiteY69" fmla="*/ 2060619 h 5138670"/>
              <a:gd name="connsiteX70" fmla="*/ 4881093 w 6967470"/>
              <a:gd name="connsiteY70" fmla="*/ 2099256 h 5138670"/>
              <a:gd name="connsiteX71" fmla="*/ 4945487 w 6967470"/>
              <a:gd name="connsiteY71" fmla="*/ 2125014 h 5138670"/>
              <a:gd name="connsiteX72" fmla="*/ 5022760 w 6967470"/>
              <a:gd name="connsiteY72" fmla="*/ 2176529 h 5138670"/>
              <a:gd name="connsiteX73" fmla="*/ 5061397 w 6967470"/>
              <a:gd name="connsiteY73" fmla="*/ 2240924 h 5138670"/>
              <a:gd name="connsiteX74" fmla="*/ 5190186 w 6967470"/>
              <a:gd name="connsiteY74" fmla="*/ 2343955 h 5138670"/>
              <a:gd name="connsiteX75" fmla="*/ 5306096 w 6967470"/>
              <a:gd name="connsiteY75" fmla="*/ 2511380 h 5138670"/>
              <a:gd name="connsiteX76" fmla="*/ 5396248 w 6967470"/>
              <a:gd name="connsiteY76" fmla="*/ 2588653 h 5138670"/>
              <a:gd name="connsiteX77" fmla="*/ 5409127 w 6967470"/>
              <a:gd name="connsiteY77" fmla="*/ 2627290 h 5138670"/>
              <a:gd name="connsiteX78" fmla="*/ 5434884 w 6967470"/>
              <a:gd name="connsiteY78" fmla="*/ 2665926 h 5138670"/>
              <a:gd name="connsiteX79" fmla="*/ 5499279 w 6967470"/>
              <a:gd name="connsiteY79" fmla="*/ 2756078 h 5138670"/>
              <a:gd name="connsiteX80" fmla="*/ 5537915 w 6967470"/>
              <a:gd name="connsiteY80" fmla="*/ 2884867 h 5138670"/>
              <a:gd name="connsiteX81" fmla="*/ 5563673 w 6967470"/>
              <a:gd name="connsiteY81" fmla="*/ 2923504 h 5138670"/>
              <a:gd name="connsiteX82" fmla="*/ 5563673 w 6967470"/>
              <a:gd name="connsiteY82" fmla="*/ 3206839 h 5138670"/>
              <a:gd name="connsiteX83" fmla="*/ 5512158 w 6967470"/>
              <a:gd name="connsiteY83" fmla="*/ 3322749 h 5138670"/>
              <a:gd name="connsiteX84" fmla="*/ 5473521 w 6967470"/>
              <a:gd name="connsiteY84" fmla="*/ 3361386 h 5138670"/>
              <a:gd name="connsiteX85" fmla="*/ 5447763 w 6967470"/>
              <a:gd name="connsiteY85" fmla="*/ 3400022 h 5138670"/>
              <a:gd name="connsiteX86" fmla="*/ 5357611 w 6967470"/>
              <a:gd name="connsiteY86" fmla="*/ 3477295 h 5138670"/>
              <a:gd name="connsiteX87" fmla="*/ 5254580 w 6967470"/>
              <a:gd name="connsiteY87" fmla="*/ 3528811 h 5138670"/>
              <a:gd name="connsiteX88" fmla="*/ 5203065 w 6967470"/>
              <a:gd name="connsiteY88" fmla="*/ 3554569 h 5138670"/>
              <a:gd name="connsiteX89" fmla="*/ 5164428 w 6967470"/>
              <a:gd name="connsiteY89" fmla="*/ 3580326 h 5138670"/>
              <a:gd name="connsiteX90" fmla="*/ 5087155 w 6967470"/>
              <a:gd name="connsiteY90" fmla="*/ 3593205 h 5138670"/>
              <a:gd name="connsiteX91" fmla="*/ 5022760 w 6967470"/>
              <a:gd name="connsiteY91" fmla="*/ 3606084 h 5138670"/>
              <a:gd name="connsiteX92" fmla="*/ 4971245 w 6967470"/>
              <a:gd name="connsiteY92" fmla="*/ 3618963 h 5138670"/>
              <a:gd name="connsiteX93" fmla="*/ 4533363 w 6967470"/>
              <a:gd name="connsiteY93" fmla="*/ 3631842 h 5138670"/>
              <a:gd name="connsiteX94" fmla="*/ 4494727 w 6967470"/>
              <a:gd name="connsiteY94" fmla="*/ 3644721 h 5138670"/>
              <a:gd name="connsiteX95" fmla="*/ 4417453 w 6967470"/>
              <a:gd name="connsiteY95" fmla="*/ 3721994 h 5138670"/>
              <a:gd name="connsiteX96" fmla="*/ 4378817 w 6967470"/>
              <a:gd name="connsiteY96" fmla="*/ 3747752 h 5138670"/>
              <a:gd name="connsiteX97" fmla="*/ 4365938 w 6967470"/>
              <a:gd name="connsiteY97" fmla="*/ 3786388 h 5138670"/>
              <a:gd name="connsiteX98" fmla="*/ 4365938 w 6967470"/>
              <a:gd name="connsiteY98" fmla="*/ 4237149 h 5138670"/>
              <a:gd name="connsiteX99" fmla="*/ 4391696 w 6967470"/>
              <a:gd name="connsiteY99" fmla="*/ 4275786 h 5138670"/>
              <a:gd name="connsiteX100" fmla="*/ 4468969 w 6967470"/>
              <a:gd name="connsiteY100" fmla="*/ 4365938 h 5138670"/>
              <a:gd name="connsiteX101" fmla="*/ 4597758 w 6967470"/>
              <a:gd name="connsiteY101" fmla="*/ 4481847 h 5138670"/>
              <a:gd name="connsiteX102" fmla="*/ 4636394 w 6967470"/>
              <a:gd name="connsiteY102" fmla="*/ 4507605 h 5138670"/>
              <a:gd name="connsiteX103" fmla="*/ 4778062 w 6967470"/>
              <a:gd name="connsiteY103" fmla="*/ 4559121 h 5138670"/>
              <a:gd name="connsiteX104" fmla="*/ 4906851 w 6967470"/>
              <a:gd name="connsiteY104" fmla="*/ 4597757 h 5138670"/>
              <a:gd name="connsiteX105" fmla="*/ 4958366 w 6967470"/>
              <a:gd name="connsiteY105" fmla="*/ 4610636 h 5138670"/>
              <a:gd name="connsiteX106" fmla="*/ 5022760 w 6967470"/>
              <a:gd name="connsiteY106" fmla="*/ 4623515 h 5138670"/>
              <a:gd name="connsiteX107" fmla="*/ 5074276 w 6967470"/>
              <a:gd name="connsiteY107" fmla="*/ 4636394 h 5138670"/>
              <a:gd name="connsiteX108" fmla="*/ 5331853 w 6967470"/>
              <a:gd name="connsiteY108" fmla="*/ 4649273 h 5138670"/>
              <a:gd name="connsiteX109" fmla="*/ 5911403 w 6967470"/>
              <a:gd name="connsiteY109" fmla="*/ 4636394 h 5138670"/>
              <a:gd name="connsiteX110" fmla="*/ 5988676 w 6967470"/>
              <a:gd name="connsiteY110" fmla="*/ 4597757 h 5138670"/>
              <a:gd name="connsiteX111" fmla="*/ 6065949 w 6967470"/>
              <a:gd name="connsiteY111" fmla="*/ 4584878 h 5138670"/>
              <a:gd name="connsiteX112" fmla="*/ 6490952 w 6967470"/>
              <a:gd name="connsiteY112" fmla="*/ 4597757 h 5138670"/>
              <a:gd name="connsiteX113" fmla="*/ 6568225 w 6967470"/>
              <a:gd name="connsiteY113" fmla="*/ 4623515 h 5138670"/>
              <a:gd name="connsiteX114" fmla="*/ 6606862 w 6967470"/>
              <a:gd name="connsiteY114" fmla="*/ 4636394 h 5138670"/>
              <a:gd name="connsiteX115" fmla="*/ 6645499 w 6967470"/>
              <a:gd name="connsiteY115" fmla="*/ 4687909 h 5138670"/>
              <a:gd name="connsiteX116" fmla="*/ 6684135 w 6967470"/>
              <a:gd name="connsiteY116" fmla="*/ 4713667 h 5138670"/>
              <a:gd name="connsiteX117" fmla="*/ 6748530 w 6967470"/>
              <a:gd name="connsiteY117" fmla="*/ 4778062 h 5138670"/>
              <a:gd name="connsiteX118" fmla="*/ 6851560 w 6967470"/>
              <a:gd name="connsiteY118" fmla="*/ 4932608 h 5138670"/>
              <a:gd name="connsiteX119" fmla="*/ 6877318 w 6967470"/>
              <a:gd name="connsiteY119" fmla="*/ 4971245 h 5138670"/>
              <a:gd name="connsiteX120" fmla="*/ 6903076 w 6967470"/>
              <a:gd name="connsiteY120" fmla="*/ 5009881 h 5138670"/>
              <a:gd name="connsiteX121" fmla="*/ 6941713 w 6967470"/>
              <a:gd name="connsiteY121" fmla="*/ 5087155 h 5138670"/>
              <a:gd name="connsiteX122" fmla="*/ 6967470 w 6967470"/>
              <a:gd name="connsiteY122" fmla="*/ 5138670 h 5138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6967470" h="5138670">
                <a:moveTo>
                  <a:pt x="218941" y="0"/>
                </a:moveTo>
                <a:cubicBezTo>
                  <a:pt x="187926" y="38768"/>
                  <a:pt x="165739" y="71359"/>
                  <a:pt x="128789" y="103031"/>
                </a:cubicBezTo>
                <a:cubicBezTo>
                  <a:pt x="112492" y="117000"/>
                  <a:pt x="94445" y="128788"/>
                  <a:pt x="77273" y="141667"/>
                </a:cubicBezTo>
                <a:cubicBezTo>
                  <a:pt x="20384" y="227001"/>
                  <a:pt x="77253" y="128877"/>
                  <a:pt x="38637" y="296214"/>
                </a:cubicBezTo>
                <a:cubicBezTo>
                  <a:pt x="34320" y="314921"/>
                  <a:pt x="21465" y="330557"/>
                  <a:pt x="12879" y="347729"/>
                </a:cubicBezTo>
                <a:cubicBezTo>
                  <a:pt x="8586" y="382073"/>
                  <a:pt x="0" y="416149"/>
                  <a:pt x="0" y="450760"/>
                </a:cubicBezTo>
                <a:cubicBezTo>
                  <a:pt x="0" y="656867"/>
                  <a:pt x="5389" y="862975"/>
                  <a:pt x="12879" y="1068946"/>
                </a:cubicBezTo>
                <a:cubicBezTo>
                  <a:pt x="13982" y="1099282"/>
                  <a:pt x="18932" y="1129520"/>
                  <a:pt x="25758" y="1159098"/>
                </a:cubicBezTo>
                <a:cubicBezTo>
                  <a:pt x="25760" y="1159106"/>
                  <a:pt x="57953" y="1255686"/>
                  <a:pt x="64394" y="1275008"/>
                </a:cubicBezTo>
                <a:lnTo>
                  <a:pt x="90152" y="1352281"/>
                </a:lnTo>
                <a:cubicBezTo>
                  <a:pt x="98636" y="1377734"/>
                  <a:pt x="106092" y="1411398"/>
                  <a:pt x="128789" y="1429555"/>
                </a:cubicBezTo>
                <a:cubicBezTo>
                  <a:pt x="139389" y="1438035"/>
                  <a:pt x="154546" y="1438140"/>
                  <a:pt x="167425" y="1442433"/>
                </a:cubicBezTo>
                <a:cubicBezTo>
                  <a:pt x="184597" y="1455312"/>
                  <a:pt x="205199" y="1464580"/>
                  <a:pt x="218941" y="1481070"/>
                </a:cubicBezTo>
                <a:cubicBezTo>
                  <a:pt x="227632" y="1491499"/>
                  <a:pt x="220773" y="1511816"/>
                  <a:pt x="231820" y="1519707"/>
                </a:cubicBezTo>
                <a:cubicBezTo>
                  <a:pt x="253914" y="1535488"/>
                  <a:pt x="283335" y="1536878"/>
                  <a:pt x="309093" y="1545464"/>
                </a:cubicBezTo>
                <a:lnTo>
                  <a:pt x="347730" y="1558343"/>
                </a:lnTo>
                <a:cubicBezTo>
                  <a:pt x="402667" y="1594968"/>
                  <a:pt x="421073" y="1611854"/>
                  <a:pt x="476518" y="1635616"/>
                </a:cubicBezTo>
                <a:cubicBezTo>
                  <a:pt x="488996" y="1640964"/>
                  <a:pt x="501596" y="1647817"/>
                  <a:pt x="515155" y="1648495"/>
                </a:cubicBezTo>
                <a:cubicBezTo>
                  <a:pt x="673854" y="1656430"/>
                  <a:pt x="832834" y="1657081"/>
                  <a:pt x="991673" y="1661374"/>
                </a:cubicBezTo>
                <a:cubicBezTo>
                  <a:pt x="1017431" y="1669960"/>
                  <a:pt x="1046355" y="1672071"/>
                  <a:pt x="1068946" y="1687132"/>
                </a:cubicBezTo>
                <a:cubicBezTo>
                  <a:pt x="1122311" y="1722708"/>
                  <a:pt x="1092567" y="1709136"/>
                  <a:pt x="1159099" y="1725769"/>
                </a:cubicBezTo>
                <a:cubicBezTo>
                  <a:pt x="1256100" y="1790436"/>
                  <a:pt x="1132816" y="1714504"/>
                  <a:pt x="1249251" y="1764405"/>
                </a:cubicBezTo>
                <a:cubicBezTo>
                  <a:pt x="1263478" y="1770502"/>
                  <a:pt x="1274043" y="1783241"/>
                  <a:pt x="1287887" y="1790163"/>
                </a:cubicBezTo>
                <a:cubicBezTo>
                  <a:pt x="1300029" y="1796234"/>
                  <a:pt x="1313645" y="1798749"/>
                  <a:pt x="1326524" y="1803042"/>
                </a:cubicBezTo>
                <a:cubicBezTo>
                  <a:pt x="1390918" y="1845972"/>
                  <a:pt x="1356574" y="1815921"/>
                  <a:pt x="1416676" y="1906073"/>
                </a:cubicBezTo>
                <a:lnTo>
                  <a:pt x="1442434" y="1944709"/>
                </a:lnTo>
                <a:cubicBezTo>
                  <a:pt x="1454711" y="1981539"/>
                  <a:pt x="1460104" y="1994425"/>
                  <a:pt x="1468191" y="2034862"/>
                </a:cubicBezTo>
                <a:cubicBezTo>
                  <a:pt x="1473312" y="2060468"/>
                  <a:pt x="1476777" y="2086377"/>
                  <a:pt x="1481070" y="2112135"/>
                </a:cubicBezTo>
                <a:cubicBezTo>
                  <a:pt x="1476777" y="2163650"/>
                  <a:pt x="1476689" y="2215690"/>
                  <a:pt x="1468191" y="2266681"/>
                </a:cubicBezTo>
                <a:cubicBezTo>
                  <a:pt x="1463727" y="2293463"/>
                  <a:pt x="1451020" y="2318197"/>
                  <a:pt x="1442434" y="2343955"/>
                </a:cubicBezTo>
                <a:lnTo>
                  <a:pt x="1429555" y="2382591"/>
                </a:lnTo>
                <a:cubicBezTo>
                  <a:pt x="1425262" y="2395470"/>
                  <a:pt x="1422747" y="2409086"/>
                  <a:pt x="1416676" y="2421228"/>
                </a:cubicBezTo>
                <a:lnTo>
                  <a:pt x="1390918" y="2472743"/>
                </a:lnTo>
                <a:cubicBezTo>
                  <a:pt x="1368966" y="2560553"/>
                  <a:pt x="1365160" y="2563557"/>
                  <a:pt x="1365160" y="2691684"/>
                </a:cubicBezTo>
                <a:cubicBezTo>
                  <a:pt x="1365160" y="2722040"/>
                  <a:pt x="1369316" y="2752760"/>
                  <a:pt x="1378039" y="2781836"/>
                </a:cubicBezTo>
                <a:cubicBezTo>
                  <a:pt x="1382487" y="2796662"/>
                  <a:pt x="1392148" y="2810280"/>
                  <a:pt x="1403797" y="2820473"/>
                </a:cubicBezTo>
                <a:cubicBezTo>
                  <a:pt x="1429558" y="2843014"/>
                  <a:pt x="1487508" y="2873596"/>
                  <a:pt x="1519707" y="2897746"/>
                </a:cubicBezTo>
                <a:cubicBezTo>
                  <a:pt x="1560231" y="2928140"/>
                  <a:pt x="1575591" y="2944460"/>
                  <a:pt x="1622738" y="2962140"/>
                </a:cubicBezTo>
                <a:cubicBezTo>
                  <a:pt x="1655746" y="2974518"/>
                  <a:pt x="1681757" y="2972332"/>
                  <a:pt x="1712890" y="2987898"/>
                </a:cubicBezTo>
                <a:cubicBezTo>
                  <a:pt x="1726735" y="2994820"/>
                  <a:pt x="1737300" y="3007559"/>
                  <a:pt x="1751527" y="3013656"/>
                </a:cubicBezTo>
                <a:cubicBezTo>
                  <a:pt x="1767796" y="3020629"/>
                  <a:pt x="1786023" y="3021672"/>
                  <a:pt x="1803042" y="3026535"/>
                </a:cubicBezTo>
                <a:cubicBezTo>
                  <a:pt x="1923845" y="3061051"/>
                  <a:pt x="1729364" y="3013026"/>
                  <a:pt x="1906073" y="3052293"/>
                </a:cubicBezTo>
                <a:cubicBezTo>
                  <a:pt x="1923352" y="3056133"/>
                  <a:pt x="1939921" y="3064100"/>
                  <a:pt x="1957589" y="3065171"/>
                </a:cubicBezTo>
                <a:cubicBezTo>
                  <a:pt x="2081931" y="3072707"/>
                  <a:pt x="2206580" y="3073757"/>
                  <a:pt x="2331076" y="3078050"/>
                </a:cubicBezTo>
                <a:cubicBezTo>
                  <a:pt x="2481330" y="3073757"/>
                  <a:pt x="2631730" y="3073071"/>
                  <a:pt x="2781837" y="3065171"/>
                </a:cubicBezTo>
                <a:cubicBezTo>
                  <a:pt x="2814998" y="3063426"/>
                  <a:pt x="2850468" y="3032103"/>
                  <a:pt x="2871989" y="3013656"/>
                </a:cubicBezTo>
                <a:cubicBezTo>
                  <a:pt x="2885818" y="3001803"/>
                  <a:pt x="2895471" y="2985122"/>
                  <a:pt x="2910625" y="2975019"/>
                </a:cubicBezTo>
                <a:cubicBezTo>
                  <a:pt x="2921921" y="2967489"/>
                  <a:pt x="2936383" y="2966433"/>
                  <a:pt x="2949262" y="2962140"/>
                </a:cubicBezTo>
                <a:cubicBezTo>
                  <a:pt x="2996485" y="2891307"/>
                  <a:pt x="2949262" y="2951408"/>
                  <a:pt x="3013656" y="2897746"/>
                </a:cubicBezTo>
                <a:cubicBezTo>
                  <a:pt x="3027648" y="2886086"/>
                  <a:pt x="3038464" y="2870962"/>
                  <a:pt x="3052293" y="2859109"/>
                </a:cubicBezTo>
                <a:cubicBezTo>
                  <a:pt x="3068590" y="2845140"/>
                  <a:pt x="3086636" y="2833352"/>
                  <a:pt x="3103808" y="2820473"/>
                </a:cubicBezTo>
                <a:cubicBezTo>
                  <a:pt x="3112394" y="2807594"/>
                  <a:pt x="3117479" y="2791505"/>
                  <a:pt x="3129566" y="2781836"/>
                </a:cubicBezTo>
                <a:cubicBezTo>
                  <a:pt x="3140167" y="2773355"/>
                  <a:pt x="3158604" y="2778556"/>
                  <a:pt x="3168203" y="2768957"/>
                </a:cubicBezTo>
                <a:cubicBezTo>
                  <a:pt x="3245479" y="2691681"/>
                  <a:pt x="3185373" y="2702418"/>
                  <a:pt x="3258355" y="2665926"/>
                </a:cubicBezTo>
                <a:cubicBezTo>
                  <a:pt x="3270497" y="2659855"/>
                  <a:pt x="3284112" y="2657340"/>
                  <a:pt x="3296991" y="2653047"/>
                </a:cubicBezTo>
                <a:cubicBezTo>
                  <a:pt x="3357093" y="2562895"/>
                  <a:pt x="3322749" y="2592946"/>
                  <a:pt x="3387144" y="2550016"/>
                </a:cubicBezTo>
                <a:cubicBezTo>
                  <a:pt x="3418016" y="2457395"/>
                  <a:pt x="3373047" y="2573109"/>
                  <a:pt x="3477296" y="2434107"/>
                </a:cubicBezTo>
                <a:cubicBezTo>
                  <a:pt x="3541430" y="2348592"/>
                  <a:pt x="3500754" y="2397769"/>
                  <a:pt x="3606084" y="2292439"/>
                </a:cubicBezTo>
                <a:cubicBezTo>
                  <a:pt x="3618963" y="2279560"/>
                  <a:pt x="3629566" y="2263905"/>
                  <a:pt x="3644721" y="2253802"/>
                </a:cubicBezTo>
                <a:lnTo>
                  <a:pt x="3760631" y="2176529"/>
                </a:lnTo>
                <a:cubicBezTo>
                  <a:pt x="3773510" y="2167943"/>
                  <a:pt x="3786885" y="2160058"/>
                  <a:pt x="3799268" y="2150771"/>
                </a:cubicBezTo>
                <a:cubicBezTo>
                  <a:pt x="3816440" y="2137892"/>
                  <a:pt x="3832581" y="2123511"/>
                  <a:pt x="3850783" y="2112135"/>
                </a:cubicBezTo>
                <a:cubicBezTo>
                  <a:pt x="3867064" y="2101960"/>
                  <a:pt x="3885127" y="2094963"/>
                  <a:pt x="3902299" y="2086377"/>
                </a:cubicBezTo>
                <a:cubicBezTo>
                  <a:pt x="3915178" y="2073498"/>
                  <a:pt x="3925780" y="2057843"/>
                  <a:pt x="3940935" y="2047740"/>
                </a:cubicBezTo>
                <a:cubicBezTo>
                  <a:pt x="3952231" y="2040210"/>
                  <a:pt x="3967094" y="2040210"/>
                  <a:pt x="3979572" y="2034862"/>
                </a:cubicBezTo>
                <a:cubicBezTo>
                  <a:pt x="3997218" y="2027299"/>
                  <a:pt x="4013441" y="2016667"/>
                  <a:pt x="4031087" y="2009104"/>
                </a:cubicBezTo>
                <a:cubicBezTo>
                  <a:pt x="4071438" y="1991811"/>
                  <a:pt x="4100688" y="1991064"/>
                  <a:pt x="4146997" y="1983346"/>
                </a:cubicBezTo>
                <a:cubicBezTo>
                  <a:pt x="4292958" y="1987639"/>
                  <a:pt x="4439483" y="1982700"/>
                  <a:pt x="4584879" y="1996225"/>
                </a:cubicBezTo>
                <a:cubicBezTo>
                  <a:pt x="4625431" y="1999997"/>
                  <a:pt x="4662152" y="2021983"/>
                  <a:pt x="4700789" y="2034862"/>
                </a:cubicBezTo>
                <a:cubicBezTo>
                  <a:pt x="4764193" y="2055996"/>
                  <a:pt x="4726046" y="2045510"/>
                  <a:pt x="4816699" y="2060619"/>
                </a:cubicBezTo>
                <a:cubicBezTo>
                  <a:pt x="4838164" y="2073498"/>
                  <a:pt x="4858704" y="2088061"/>
                  <a:pt x="4881093" y="2099256"/>
                </a:cubicBezTo>
                <a:cubicBezTo>
                  <a:pt x="4901770" y="2109595"/>
                  <a:pt x="4925192" y="2113944"/>
                  <a:pt x="4945487" y="2125014"/>
                </a:cubicBezTo>
                <a:cubicBezTo>
                  <a:pt x="4972664" y="2139838"/>
                  <a:pt x="5022760" y="2176529"/>
                  <a:pt x="5022760" y="2176529"/>
                </a:cubicBezTo>
                <a:cubicBezTo>
                  <a:pt x="5035639" y="2197994"/>
                  <a:pt x="5043696" y="2223224"/>
                  <a:pt x="5061397" y="2240924"/>
                </a:cubicBezTo>
                <a:cubicBezTo>
                  <a:pt x="5139665" y="2319191"/>
                  <a:pt x="5110398" y="2184382"/>
                  <a:pt x="5190186" y="2343955"/>
                </a:cubicBezTo>
                <a:cubicBezTo>
                  <a:pt x="5220698" y="2404977"/>
                  <a:pt x="5247847" y="2467694"/>
                  <a:pt x="5306096" y="2511380"/>
                </a:cubicBezTo>
                <a:cubicBezTo>
                  <a:pt x="5372182" y="2560944"/>
                  <a:pt x="5342433" y="2534838"/>
                  <a:pt x="5396248" y="2588653"/>
                </a:cubicBezTo>
                <a:cubicBezTo>
                  <a:pt x="5400541" y="2601532"/>
                  <a:pt x="5403056" y="2615148"/>
                  <a:pt x="5409127" y="2627290"/>
                </a:cubicBezTo>
                <a:cubicBezTo>
                  <a:pt x="5416049" y="2641134"/>
                  <a:pt x="5425888" y="2653331"/>
                  <a:pt x="5434884" y="2665926"/>
                </a:cubicBezTo>
                <a:cubicBezTo>
                  <a:pt x="5514775" y="2777774"/>
                  <a:pt x="5438563" y="2665006"/>
                  <a:pt x="5499279" y="2756078"/>
                </a:cubicBezTo>
                <a:cubicBezTo>
                  <a:pt x="5506478" y="2784874"/>
                  <a:pt x="5525374" y="2866056"/>
                  <a:pt x="5537915" y="2884867"/>
                </a:cubicBezTo>
                <a:lnTo>
                  <a:pt x="5563673" y="2923504"/>
                </a:lnTo>
                <a:cubicBezTo>
                  <a:pt x="5592681" y="3039534"/>
                  <a:pt x="5589085" y="3003548"/>
                  <a:pt x="5563673" y="3206839"/>
                </a:cubicBezTo>
                <a:cubicBezTo>
                  <a:pt x="5558718" y="3246476"/>
                  <a:pt x="5538325" y="3291348"/>
                  <a:pt x="5512158" y="3322749"/>
                </a:cubicBezTo>
                <a:cubicBezTo>
                  <a:pt x="5500498" y="3336741"/>
                  <a:pt x="5485181" y="3347394"/>
                  <a:pt x="5473521" y="3361386"/>
                </a:cubicBezTo>
                <a:cubicBezTo>
                  <a:pt x="5463612" y="3373277"/>
                  <a:pt x="5457672" y="3388131"/>
                  <a:pt x="5447763" y="3400022"/>
                </a:cubicBezTo>
                <a:cubicBezTo>
                  <a:pt x="5426554" y="3425472"/>
                  <a:pt x="5385272" y="3461159"/>
                  <a:pt x="5357611" y="3477295"/>
                </a:cubicBezTo>
                <a:cubicBezTo>
                  <a:pt x="5324444" y="3496642"/>
                  <a:pt x="5288924" y="3511639"/>
                  <a:pt x="5254580" y="3528811"/>
                </a:cubicBezTo>
                <a:cubicBezTo>
                  <a:pt x="5237408" y="3537397"/>
                  <a:pt x="5219039" y="3543920"/>
                  <a:pt x="5203065" y="3554569"/>
                </a:cubicBezTo>
                <a:cubicBezTo>
                  <a:pt x="5190186" y="3563155"/>
                  <a:pt x="5179112" y="3575431"/>
                  <a:pt x="5164428" y="3580326"/>
                </a:cubicBezTo>
                <a:cubicBezTo>
                  <a:pt x="5139655" y="3588584"/>
                  <a:pt x="5112847" y="3588534"/>
                  <a:pt x="5087155" y="3593205"/>
                </a:cubicBezTo>
                <a:cubicBezTo>
                  <a:pt x="5065618" y="3597121"/>
                  <a:pt x="5044129" y="3601335"/>
                  <a:pt x="5022760" y="3606084"/>
                </a:cubicBezTo>
                <a:cubicBezTo>
                  <a:pt x="5005481" y="3609924"/>
                  <a:pt x="4988921" y="3618033"/>
                  <a:pt x="4971245" y="3618963"/>
                </a:cubicBezTo>
                <a:cubicBezTo>
                  <a:pt x="4825423" y="3626638"/>
                  <a:pt x="4679324" y="3627549"/>
                  <a:pt x="4533363" y="3631842"/>
                </a:cubicBezTo>
                <a:cubicBezTo>
                  <a:pt x="4520484" y="3636135"/>
                  <a:pt x="4505443" y="3636387"/>
                  <a:pt x="4494727" y="3644721"/>
                </a:cubicBezTo>
                <a:cubicBezTo>
                  <a:pt x="4465973" y="3667085"/>
                  <a:pt x="4447762" y="3701788"/>
                  <a:pt x="4417453" y="3721994"/>
                </a:cubicBezTo>
                <a:lnTo>
                  <a:pt x="4378817" y="3747752"/>
                </a:lnTo>
                <a:cubicBezTo>
                  <a:pt x="4374524" y="3760631"/>
                  <a:pt x="4369667" y="3773335"/>
                  <a:pt x="4365938" y="3786388"/>
                </a:cubicBezTo>
                <a:cubicBezTo>
                  <a:pt x="4321613" y="3941524"/>
                  <a:pt x="4346111" y="4012450"/>
                  <a:pt x="4365938" y="4237149"/>
                </a:cubicBezTo>
                <a:cubicBezTo>
                  <a:pt x="4367298" y="4252568"/>
                  <a:pt x="4384016" y="4262347"/>
                  <a:pt x="4391696" y="4275786"/>
                </a:cubicBezTo>
                <a:cubicBezTo>
                  <a:pt x="4448007" y="4374331"/>
                  <a:pt x="4378666" y="4284665"/>
                  <a:pt x="4468969" y="4365938"/>
                </a:cubicBezTo>
                <a:cubicBezTo>
                  <a:pt x="4584890" y="4470267"/>
                  <a:pt x="4503270" y="4414356"/>
                  <a:pt x="4597758" y="4481847"/>
                </a:cubicBezTo>
                <a:cubicBezTo>
                  <a:pt x="4610353" y="4490844"/>
                  <a:pt x="4622550" y="4500683"/>
                  <a:pt x="4636394" y="4507605"/>
                </a:cubicBezTo>
                <a:cubicBezTo>
                  <a:pt x="4679055" y="4528936"/>
                  <a:pt x="4733988" y="4543094"/>
                  <a:pt x="4778062" y="4559121"/>
                </a:cubicBezTo>
                <a:cubicBezTo>
                  <a:pt x="4899012" y="4603103"/>
                  <a:pt x="4785480" y="4570785"/>
                  <a:pt x="4906851" y="4597757"/>
                </a:cubicBezTo>
                <a:cubicBezTo>
                  <a:pt x="4924130" y="4601597"/>
                  <a:pt x="4941087" y="4606796"/>
                  <a:pt x="4958366" y="4610636"/>
                </a:cubicBezTo>
                <a:cubicBezTo>
                  <a:pt x="4979734" y="4615385"/>
                  <a:pt x="5001392" y="4618766"/>
                  <a:pt x="5022760" y="4623515"/>
                </a:cubicBezTo>
                <a:cubicBezTo>
                  <a:pt x="5040039" y="4627355"/>
                  <a:pt x="5056637" y="4634924"/>
                  <a:pt x="5074276" y="4636394"/>
                </a:cubicBezTo>
                <a:cubicBezTo>
                  <a:pt x="5159945" y="4643533"/>
                  <a:pt x="5245994" y="4644980"/>
                  <a:pt x="5331853" y="4649273"/>
                </a:cubicBezTo>
                <a:lnTo>
                  <a:pt x="5911403" y="4636394"/>
                </a:lnTo>
                <a:cubicBezTo>
                  <a:pt x="5961450" y="4634309"/>
                  <a:pt x="5942476" y="4613157"/>
                  <a:pt x="5988676" y="4597757"/>
                </a:cubicBezTo>
                <a:cubicBezTo>
                  <a:pt x="6013449" y="4589499"/>
                  <a:pt x="6040191" y="4589171"/>
                  <a:pt x="6065949" y="4584878"/>
                </a:cubicBezTo>
                <a:cubicBezTo>
                  <a:pt x="6207617" y="4589171"/>
                  <a:pt x="6349637" y="4586886"/>
                  <a:pt x="6490952" y="4597757"/>
                </a:cubicBezTo>
                <a:cubicBezTo>
                  <a:pt x="6518023" y="4599839"/>
                  <a:pt x="6542467" y="4614929"/>
                  <a:pt x="6568225" y="4623515"/>
                </a:cubicBezTo>
                <a:lnTo>
                  <a:pt x="6606862" y="4636394"/>
                </a:lnTo>
                <a:cubicBezTo>
                  <a:pt x="6619741" y="4653566"/>
                  <a:pt x="6630321" y="4672731"/>
                  <a:pt x="6645499" y="4687909"/>
                </a:cubicBezTo>
                <a:cubicBezTo>
                  <a:pt x="6656444" y="4698854"/>
                  <a:pt x="6674226" y="4701776"/>
                  <a:pt x="6684135" y="4713667"/>
                </a:cubicBezTo>
                <a:cubicBezTo>
                  <a:pt x="6745344" y="4787119"/>
                  <a:pt x="6670905" y="4752187"/>
                  <a:pt x="6748530" y="4778062"/>
                </a:cubicBezTo>
                <a:lnTo>
                  <a:pt x="6851560" y="4932608"/>
                </a:lnTo>
                <a:lnTo>
                  <a:pt x="6877318" y="4971245"/>
                </a:lnTo>
                <a:lnTo>
                  <a:pt x="6903076" y="5009881"/>
                </a:lnTo>
                <a:cubicBezTo>
                  <a:pt x="6935449" y="5107000"/>
                  <a:pt x="6891779" y="4987286"/>
                  <a:pt x="6941713" y="5087155"/>
                </a:cubicBezTo>
                <a:cubicBezTo>
                  <a:pt x="6971310" y="5146350"/>
                  <a:pt x="6938373" y="5109573"/>
                  <a:pt x="6967470" y="513867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88024" y="3068960"/>
            <a:ext cx="288032" cy="1071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39952" y="4437112"/>
            <a:ext cx="288032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184482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</a:t>
            </a:r>
            <a:r>
              <a:rPr lang="cs-CZ" dirty="0" smtClean="0">
                <a:solidFill>
                  <a:prstClr val="black"/>
                </a:solidFill>
              </a:rPr>
              <a:t>arkoviště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372843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pošta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6835335" y="1777285"/>
            <a:ext cx="1432902" cy="1983346"/>
          </a:xfrm>
          <a:custGeom>
            <a:avLst/>
            <a:gdLst>
              <a:gd name="connsiteX0" fmla="*/ 1432902 w 1432902"/>
              <a:gd name="connsiteY0" fmla="*/ 0 h 1983346"/>
              <a:gd name="connsiteX1" fmla="*/ 1355628 w 1432902"/>
              <a:gd name="connsiteY1" fmla="*/ 64394 h 1983346"/>
              <a:gd name="connsiteX2" fmla="*/ 1316992 w 1432902"/>
              <a:gd name="connsiteY2" fmla="*/ 103030 h 1983346"/>
              <a:gd name="connsiteX3" fmla="*/ 1239719 w 1432902"/>
              <a:gd name="connsiteY3" fmla="*/ 154546 h 1983346"/>
              <a:gd name="connsiteX4" fmla="*/ 1213961 w 1432902"/>
              <a:gd name="connsiteY4" fmla="*/ 193183 h 1983346"/>
              <a:gd name="connsiteX5" fmla="*/ 1098051 w 1432902"/>
              <a:gd name="connsiteY5" fmla="*/ 257577 h 1983346"/>
              <a:gd name="connsiteX6" fmla="*/ 1046535 w 1432902"/>
              <a:gd name="connsiteY6" fmla="*/ 270456 h 1983346"/>
              <a:gd name="connsiteX7" fmla="*/ 956383 w 1432902"/>
              <a:gd name="connsiteY7" fmla="*/ 257577 h 1983346"/>
              <a:gd name="connsiteX8" fmla="*/ 647290 w 1432902"/>
              <a:gd name="connsiteY8" fmla="*/ 283335 h 1983346"/>
              <a:gd name="connsiteX9" fmla="*/ 608654 w 1432902"/>
              <a:gd name="connsiteY9" fmla="*/ 296214 h 1983346"/>
              <a:gd name="connsiteX10" fmla="*/ 479865 w 1432902"/>
              <a:gd name="connsiteY10" fmla="*/ 386366 h 1983346"/>
              <a:gd name="connsiteX11" fmla="*/ 402592 w 1432902"/>
              <a:gd name="connsiteY11" fmla="*/ 450760 h 1983346"/>
              <a:gd name="connsiteX12" fmla="*/ 376834 w 1432902"/>
              <a:gd name="connsiteY12" fmla="*/ 489397 h 1983346"/>
              <a:gd name="connsiteX13" fmla="*/ 363955 w 1432902"/>
              <a:gd name="connsiteY13" fmla="*/ 528033 h 1983346"/>
              <a:gd name="connsiteX14" fmla="*/ 299561 w 1432902"/>
              <a:gd name="connsiteY14" fmla="*/ 643943 h 1983346"/>
              <a:gd name="connsiteX15" fmla="*/ 312440 w 1432902"/>
              <a:gd name="connsiteY15" fmla="*/ 953036 h 1983346"/>
              <a:gd name="connsiteX16" fmla="*/ 338197 w 1432902"/>
              <a:gd name="connsiteY16" fmla="*/ 1030309 h 1983346"/>
              <a:gd name="connsiteX17" fmla="*/ 363955 w 1432902"/>
              <a:gd name="connsiteY17" fmla="*/ 1326523 h 1983346"/>
              <a:gd name="connsiteX18" fmla="*/ 351076 w 1432902"/>
              <a:gd name="connsiteY18" fmla="*/ 1403797 h 1983346"/>
              <a:gd name="connsiteX19" fmla="*/ 312440 w 1432902"/>
              <a:gd name="connsiteY19" fmla="*/ 1481070 h 1983346"/>
              <a:gd name="connsiteX20" fmla="*/ 273803 w 1432902"/>
              <a:gd name="connsiteY20" fmla="*/ 1506828 h 1983346"/>
              <a:gd name="connsiteX21" fmla="*/ 106378 w 1432902"/>
              <a:gd name="connsiteY21" fmla="*/ 1545464 h 1983346"/>
              <a:gd name="connsiteX22" fmla="*/ 41983 w 1432902"/>
              <a:gd name="connsiteY22" fmla="*/ 1622738 h 1983346"/>
              <a:gd name="connsiteX23" fmla="*/ 29104 w 1432902"/>
              <a:gd name="connsiteY23" fmla="*/ 1661374 h 1983346"/>
              <a:gd name="connsiteX24" fmla="*/ 3347 w 1432902"/>
              <a:gd name="connsiteY24" fmla="*/ 1700011 h 1983346"/>
              <a:gd name="connsiteX25" fmla="*/ 3347 w 1432902"/>
              <a:gd name="connsiteY25" fmla="*/ 1983346 h 1983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32902" h="1983346">
                <a:moveTo>
                  <a:pt x="1432902" y="0"/>
                </a:moveTo>
                <a:cubicBezTo>
                  <a:pt x="1407144" y="21465"/>
                  <a:pt x="1380688" y="42119"/>
                  <a:pt x="1355628" y="64394"/>
                </a:cubicBezTo>
                <a:cubicBezTo>
                  <a:pt x="1342015" y="76494"/>
                  <a:pt x="1331369" y="91848"/>
                  <a:pt x="1316992" y="103030"/>
                </a:cubicBezTo>
                <a:cubicBezTo>
                  <a:pt x="1292556" y="122036"/>
                  <a:pt x="1239719" y="154546"/>
                  <a:pt x="1239719" y="154546"/>
                </a:cubicBezTo>
                <a:cubicBezTo>
                  <a:pt x="1231133" y="167425"/>
                  <a:pt x="1225610" y="182990"/>
                  <a:pt x="1213961" y="193183"/>
                </a:cubicBezTo>
                <a:cubicBezTo>
                  <a:pt x="1169236" y="232317"/>
                  <a:pt x="1146829" y="243640"/>
                  <a:pt x="1098051" y="257577"/>
                </a:cubicBezTo>
                <a:cubicBezTo>
                  <a:pt x="1081032" y="262440"/>
                  <a:pt x="1063707" y="266163"/>
                  <a:pt x="1046535" y="270456"/>
                </a:cubicBezTo>
                <a:cubicBezTo>
                  <a:pt x="1016484" y="266163"/>
                  <a:pt x="986739" y="257577"/>
                  <a:pt x="956383" y="257577"/>
                </a:cubicBezTo>
                <a:cubicBezTo>
                  <a:pt x="809768" y="257577"/>
                  <a:pt x="767199" y="266205"/>
                  <a:pt x="647290" y="283335"/>
                </a:cubicBezTo>
                <a:cubicBezTo>
                  <a:pt x="634411" y="287628"/>
                  <a:pt x="620521" y="289621"/>
                  <a:pt x="608654" y="296214"/>
                </a:cubicBezTo>
                <a:cubicBezTo>
                  <a:pt x="587644" y="307886"/>
                  <a:pt x="504750" y="365036"/>
                  <a:pt x="479865" y="386366"/>
                </a:cubicBezTo>
                <a:cubicBezTo>
                  <a:pt x="393099" y="460737"/>
                  <a:pt x="487982" y="393832"/>
                  <a:pt x="402592" y="450760"/>
                </a:cubicBezTo>
                <a:cubicBezTo>
                  <a:pt x="394006" y="463639"/>
                  <a:pt x="383756" y="475553"/>
                  <a:pt x="376834" y="489397"/>
                </a:cubicBezTo>
                <a:cubicBezTo>
                  <a:pt x="370763" y="501539"/>
                  <a:pt x="370548" y="516166"/>
                  <a:pt x="363955" y="528033"/>
                </a:cubicBezTo>
                <a:cubicBezTo>
                  <a:pt x="290148" y="660886"/>
                  <a:pt x="328703" y="556519"/>
                  <a:pt x="299561" y="643943"/>
                </a:cubicBezTo>
                <a:cubicBezTo>
                  <a:pt x="303854" y="746974"/>
                  <a:pt x="302179" y="850427"/>
                  <a:pt x="312440" y="953036"/>
                </a:cubicBezTo>
                <a:cubicBezTo>
                  <a:pt x="315142" y="980052"/>
                  <a:pt x="338197" y="1030309"/>
                  <a:pt x="338197" y="1030309"/>
                </a:cubicBezTo>
                <a:cubicBezTo>
                  <a:pt x="344168" y="1090018"/>
                  <a:pt x="363955" y="1277960"/>
                  <a:pt x="363955" y="1326523"/>
                </a:cubicBezTo>
                <a:cubicBezTo>
                  <a:pt x="363955" y="1352636"/>
                  <a:pt x="356741" y="1378306"/>
                  <a:pt x="351076" y="1403797"/>
                </a:cubicBezTo>
                <a:cubicBezTo>
                  <a:pt x="345091" y="1430730"/>
                  <a:pt x="332286" y="1461224"/>
                  <a:pt x="312440" y="1481070"/>
                </a:cubicBezTo>
                <a:cubicBezTo>
                  <a:pt x="301495" y="1492015"/>
                  <a:pt x="287948" y="1500542"/>
                  <a:pt x="273803" y="1506828"/>
                </a:cubicBezTo>
                <a:cubicBezTo>
                  <a:pt x="206813" y="1536601"/>
                  <a:pt x="179714" y="1534987"/>
                  <a:pt x="106378" y="1545464"/>
                </a:cubicBezTo>
                <a:cubicBezTo>
                  <a:pt x="77894" y="1573948"/>
                  <a:pt x="59914" y="1586876"/>
                  <a:pt x="41983" y="1622738"/>
                </a:cubicBezTo>
                <a:cubicBezTo>
                  <a:pt x="35912" y="1634880"/>
                  <a:pt x="35175" y="1649232"/>
                  <a:pt x="29104" y="1661374"/>
                </a:cubicBezTo>
                <a:cubicBezTo>
                  <a:pt x="22182" y="1675218"/>
                  <a:pt x="4581" y="1684582"/>
                  <a:pt x="3347" y="1700011"/>
                </a:cubicBezTo>
                <a:cubicBezTo>
                  <a:pt x="-4184" y="1794155"/>
                  <a:pt x="3347" y="1888901"/>
                  <a:pt x="3347" y="198334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90872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r</a:t>
            </a:r>
            <a:r>
              <a:rPr lang="cs-CZ" dirty="0" smtClean="0">
                <a:solidFill>
                  <a:prstClr val="black"/>
                </a:solidFill>
              </a:rPr>
              <a:t>ozhledna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422108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8641" y="3356992"/>
            <a:ext cx="1535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r</a:t>
            </a:r>
            <a:r>
              <a:rPr lang="cs-CZ" dirty="0" smtClean="0">
                <a:solidFill>
                  <a:prstClr val="black"/>
                </a:solidFill>
              </a:rPr>
              <a:t>ozhled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444208" y="4867419"/>
            <a:ext cx="391127" cy="2897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64288" y="3541658"/>
            <a:ext cx="504056" cy="218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53754" y="3822432"/>
            <a:ext cx="1630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lanovka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563888" y="4509120"/>
            <a:ext cx="3600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979712" y="1555051"/>
            <a:ext cx="360040" cy="2222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64088" y="2768958"/>
            <a:ext cx="288032" cy="2279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84168" y="2852936"/>
            <a:ext cx="3600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652120" y="2348880"/>
            <a:ext cx="28803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8641" y="260648"/>
            <a:ext cx="6359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Doplň místo slov správné mapové značky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35" name="Přímá spojnice se šipkou 34"/>
          <p:cNvCxnSpPr/>
          <p:nvPr/>
        </p:nvCxnSpPr>
        <p:spPr>
          <a:xfrm>
            <a:off x="1115616" y="1231885"/>
            <a:ext cx="144016" cy="545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7164288" y="1844824"/>
            <a:ext cx="504056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2627784" y="2456892"/>
            <a:ext cx="432048" cy="312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383868" y="1666168"/>
            <a:ext cx="288032" cy="178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283968" y="2204864"/>
            <a:ext cx="288032" cy="286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572000" y="5012305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</a:t>
            </a:r>
            <a:r>
              <a:rPr lang="cs-CZ" dirty="0" smtClean="0">
                <a:solidFill>
                  <a:prstClr val="black"/>
                </a:solidFill>
              </a:rPr>
              <a:t>emocnice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768452" y="3760631"/>
            <a:ext cx="371500" cy="2464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427984" y="2882955"/>
            <a:ext cx="216024" cy="293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203848" y="3728434"/>
            <a:ext cx="360040" cy="278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059832" y="3176101"/>
            <a:ext cx="324036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743908" y="2204864"/>
            <a:ext cx="396044" cy="286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788024" y="3913100"/>
            <a:ext cx="432048" cy="1846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084168" y="2491155"/>
            <a:ext cx="180020" cy="2778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Volný tvar 53"/>
          <p:cNvSpPr/>
          <p:nvPr/>
        </p:nvSpPr>
        <p:spPr>
          <a:xfrm>
            <a:off x="2640169" y="2962141"/>
            <a:ext cx="296214" cy="180634"/>
          </a:xfrm>
          <a:custGeom>
            <a:avLst/>
            <a:gdLst>
              <a:gd name="connsiteX0" fmla="*/ 0 w 296214"/>
              <a:gd name="connsiteY0" fmla="*/ 90152 h 180634"/>
              <a:gd name="connsiteX1" fmla="*/ 25758 w 296214"/>
              <a:gd name="connsiteY1" fmla="*/ 154546 h 180634"/>
              <a:gd name="connsiteX2" fmla="*/ 64394 w 296214"/>
              <a:gd name="connsiteY2" fmla="*/ 180304 h 180634"/>
              <a:gd name="connsiteX3" fmla="*/ 141668 w 296214"/>
              <a:gd name="connsiteY3" fmla="*/ 141667 h 180634"/>
              <a:gd name="connsiteX4" fmla="*/ 180304 w 296214"/>
              <a:gd name="connsiteY4" fmla="*/ 128789 h 180634"/>
              <a:gd name="connsiteX5" fmla="*/ 218941 w 296214"/>
              <a:gd name="connsiteY5" fmla="*/ 103031 h 180634"/>
              <a:gd name="connsiteX6" fmla="*/ 296214 w 296214"/>
              <a:gd name="connsiteY6" fmla="*/ 64394 h 180634"/>
              <a:gd name="connsiteX7" fmla="*/ 283335 w 296214"/>
              <a:gd name="connsiteY7" fmla="*/ 0 h 180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6214" h="180634">
                <a:moveTo>
                  <a:pt x="0" y="90152"/>
                </a:moveTo>
                <a:cubicBezTo>
                  <a:pt x="8586" y="111617"/>
                  <a:pt x="12321" y="135734"/>
                  <a:pt x="25758" y="154546"/>
                </a:cubicBezTo>
                <a:cubicBezTo>
                  <a:pt x="34755" y="167141"/>
                  <a:pt x="49126" y="177759"/>
                  <a:pt x="64394" y="180304"/>
                </a:cubicBezTo>
                <a:cubicBezTo>
                  <a:pt x="88673" y="184351"/>
                  <a:pt x="124849" y="150076"/>
                  <a:pt x="141668" y="141667"/>
                </a:cubicBezTo>
                <a:cubicBezTo>
                  <a:pt x="153810" y="135596"/>
                  <a:pt x="167425" y="133082"/>
                  <a:pt x="180304" y="128789"/>
                </a:cubicBezTo>
                <a:cubicBezTo>
                  <a:pt x="193183" y="120203"/>
                  <a:pt x="205097" y="109953"/>
                  <a:pt x="218941" y="103031"/>
                </a:cubicBezTo>
                <a:cubicBezTo>
                  <a:pt x="325583" y="49709"/>
                  <a:pt x="185484" y="138214"/>
                  <a:pt x="296214" y="64394"/>
                </a:cubicBezTo>
                <a:lnTo>
                  <a:pt x="283335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Volný tvar 56"/>
          <p:cNvSpPr/>
          <p:nvPr/>
        </p:nvSpPr>
        <p:spPr>
          <a:xfrm>
            <a:off x="2717442" y="3077890"/>
            <a:ext cx="283335" cy="180465"/>
          </a:xfrm>
          <a:custGeom>
            <a:avLst/>
            <a:gdLst>
              <a:gd name="connsiteX0" fmla="*/ 283335 w 283335"/>
              <a:gd name="connsiteY0" fmla="*/ 64555 h 180465"/>
              <a:gd name="connsiteX1" fmla="*/ 270457 w 283335"/>
              <a:gd name="connsiteY1" fmla="*/ 161 h 180465"/>
              <a:gd name="connsiteX2" fmla="*/ 128789 w 283335"/>
              <a:gd name="connsiteY2" fmla="*/ 25918 h 180465"/>
              <a:gd name="connsiteX3" fmla="*/ 51516 w 283335"/>
              <a:gd name="connsiteY3" fmla="*/ 90313 h 180465"/>
              <a:gd name="connsiteX4" fmla="*/ 0 w 283335"/>
              <a:gd name="connsiteY4" fmla="*/ 103192 h 180465"/>
              <a:gd name="connsiteX5" fmla="*/ 12879 w 283335"/>
              <a:gd name="connsiteY5" fmla="*/ 180465 h 180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335" h="180465">
                <a:moveTo>
                  <a:pt x="283335" y="64555"/>
                </a:moveTo>
                <a:cubicBezTo>
                  <a:pt x="279042" y="43090"/>
                  <a:pt x="289463" y="11021"/>
                  <a:pt x="270457" y="161"/>
                </a:cubicBezTo>
                <a:cubicBezTo>
                  <a:pt x="266187" y="-2279"/>
                  <a:pt x="139494" y="23777"/>
                  <a:pt x="128789" y="25918"/>
                </a:cubicBezTo>
                <a:cubicBezTo>
                  <a:pt x="105582" y="49125"/>
                  <a:pt x="82892" y="76866"/>
                  <a:pt x="51516" y="90313"/>
                </a:cubicBezTo>
                <a:cubicBezTo>
                  <a:pt x="35247" y="97286"/>
                  <a:pt x="17172" y="98899"/>
                  <a:pt x="0" y="103192"/>
                </a:cubicBezTo>
                <a:cubicBezTo>
                  <a:pt x="16952" y="154046"/>
                  <a:pt x="12879" y="128253"/>
                  <a:pt x="12879" y="18046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043616" y="2020198"/>
            <a:ext cx="1107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muzeum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8641" y="2204864"/>
            <a:ext cx="1175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tábořiště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9513" y="3251929"/>
            <a:ext cx="1595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otel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82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468</TotalTime>
  <Words>210</Words>
  <Application>Microsoft Office PowerPoint</Application>
  <PresentationFormat>Předvádění na obrazovce (4:3)</PresentationFormat>
  <Paragraphs>65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58</cp:revision>
  <dcterms:created xsi:type="dcterms:W3CDTF">2011-05-26T14:17:08Z</dcterms:created>
  <dcterms:modified xsi:type="dcterms:W3CDTF">2011-12-09T17:33:38Z</dcterms:modified>
</cp:coreProperties>
</file>