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28"/>
  </p:notesMasterIdLst>
  <p:sldIdLst>
    <p:sldId id="281" r:id="rId2"/>
    <p:sldId id="313" r:id="rId3"/>
    <p:sldId id="319" r:id="rId4"/>
    <p:sldId id="320" r:id="rId5"/>
    <p:sldId id="321" r:id="rId6"/>
    <p:sldId id="324" r:id="rId7"/>
    <p:sldId id="332" r:id="rId8"/>
    <p:sldId id="323" r:id="rId9"/>
    <p:sldId id="333" r:id="rId10"/>
    <p:sldId id="325" r:id="rId11"/>
    <p:sldId id="334" r:id="rId12"/>
    <p:sldId id="326" r:id="rId13"/>
    <p:sldId id="335" r:id="rId14"/>
    <p:sldId id="327" r:id="rId15"/>
    <p:sldId id="336" r:id="rId16"/>
    <p:sldId id="328" r:id="rId17"/>
    <p:sldId id="337" r:id="rId18"/>
    <p:sldId id="329" r:id="rId19"/>
    <p:sldId id="338" r:id="rId20"/>
    <p:sldId id="330" r:id="rId21"/>
    <p:sldId id="339" r:id="rId22"/>
    <p:sldId id="331" r:id="rId23"/>
    <p:sldId id="340" r:id="rId24"/>
    <p:sldId id="317" r:id="rId25"/>
    <p:sldId id="341" r:id="rId26"/>
    <p:sldId id="30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60" autoAdjust="0"/>
    <p:restoredTop sz="94660"/>
  </p:normalViewPr>
  <p:slideViewPr>
    <p:cSldViewPr>
      <p:cViewPr varScale="1">
        <p:scale>
          <a:sx n="69" d="100"/>
          <a:sy n="69" d="100"/>
        </p:scale>
        <p:origin x="-14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69632-C17A-4EBB-ADB8-6C7BBEF80A5E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1626E-76CC-4273-9199-E29FF0F59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0475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A1626E-76CC-4273-9199-E29FF0F591FE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wmf"/><Relationship Id="rId26" Type="http://schemas.openxmlformats.org/officeDocument/2006/relationships/slide" Target="slide9.xml"/><Relationship Id="rId3" Type="http://schemas.openxmlformats.org/officeDocument/2006/relationships/image" Target="../media/image3.wmf"/><Relationship Id="rId21" Type="http://schemas.openxmlformats.org/officeDocument/2006/relationships/slide" Target="slide14.xml"/><Relationship Id="rId34" Type="http://schemas.openxmlformats.org/officeDocument/2006/relationships/slide" Target="slide18.xml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5" Type="http://schemas.openxmlformats.org/officeDocument/2006/relationships/slide" Target="slide10.xml"/><Relationship Id="rId33" Type="http://schemas.openxmlformats.org/officeDocument/2006/relationships/slide" Target="slide19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6.wmf"/><Relationship Id="rId20" Type="http://schemas.openxmlformats.org/officeDocument/2006/relationships/slide" Target="slide15.xml"/><Relationship Id="rId29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24" Type="http://schemas.openxmlformats.org/officeDocument/2006/relationships/slide" Target="slide11.xml"/><Relationship Id="rId32" Type="http://schemas.openxmlformats.org/officeDocument/2006/relationships/slide" Target="slide20.xml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23" Type="http://schemas.openxmlformats.org/officeDocument/2006/relationships/slide" Target="slide12.xml"/><Relationship Id="rId28" Type="http://schemas.openxmlformats.org/officeDocument/2006/relationships/slide" Target="slide7.xml"/><Relationship Id="rId36" Type="http://schemas.openxmlformats.org/officeDocument/2006/relationships/slide" Target="slide16.xml"/><Relationship Id="rId10" Type="http://schemas.openxmlformats.org/officeDocument/2006/relationships/image" Target="../media/image10.wmf"/><Relationship Id="rId19" Type="http://schemas.openxmlformats.org/officeDocument/2006/relationships/slide" Target="slide6.xml"/><Relationship Id="rId31" Type="http://schemas.openxmlformats.org/officeDocument/2006/relationships/slide" Target="slide21.xml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Relationship Id="rId22" Type="http://schemas.openxmlformats.org/officeDocument/2006/relationships/slide" Target="slide13.xml"/><Relationship Id="rId27" Type="http://schemas.openxmlformats.org/officeDocument/2006/relationships/slide" Target="slide8.xml"/><Relationship Id="rId30" Type="http://schemas.openxmlformats.org/officeDocument/2006/relationships/slide" Target="slide22.xml"/><Relationship Id="rId35" Type="http://schemas.openxmlformats.org/officeDocument/2006/relationships/slide" Target="slide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slide" Target="slide3.xml"/><Relationship Id="rId4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2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slide" Target="slide3.xml"/><Relationship Id="rId4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10" Type="http://schemas.openxmlformats.org/officeDocument/2006/relationships/image" Target="../media/image27.jpeg"/><Relationship Id="rId4" Type="http://schemas.openxmlformats.org/officeDocument/2006/relationships/image" Target="../media/image32.jpeg"/><Relationship Id="rId9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23.jpeg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11" Type="http://schemas.openxmlformats.org/officeDocument/2006/relationships/image" Target="../media/image27.jpeg"/><Relationship Id="rId5" Type="http://schemas.openxmlformats.org/officeDocument/2006/relationships/image" Target="../media/image32.jpeg"/><Relationship Id="rId10" Type="http://schemas.openxmlformats.org/officeDocument/2006/relationships/image" Target="../media/image36.jpeg"/><Relationship Id="rId4" Type="http://schemas.openxmlformats.org/officeDocument/2006/relationships/image" Target="../media/image31.jpeg"/><Relationship Id="rId9" Type="http://schemas.openxmlformats.org/officeDocument/2006/relationships/image" Target="../media/image26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Fuchsia_aux_Jardins_de_Bagatelle_10.JPG?uselang=cs" TargetMode="External"/><Relationship Id="rId3" Type="http://schemas.openxmlformats.org/officeDocument/2006/relationships/hyperlink" Target="http://cs.wikipedia.org/wiki/Soubor:Sansevieria_trifasciata_Leaf_Closeup_2448px.jpg" TargetMode="External"/><Relationship Id="rId7" Type="http://schemas.openxmlformats.org/officeDocument/2006/relationships/hyperlink" Target="http://commons.wikimedia.org/wiki/File:Scindapsus_aureus_cleaned.jpg?uselang=cs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oinsettia_2.jpg" TargetMode="External"/><Relationship Id="rId5" Type="http://schemas.openxmlformats.org/officeDocument/2006/relationships/hyperlink" Target="http://cs.wikipedia.org/wiki/Soubor:Monstera_deliciosa3.jpg" TargetMode="External"/><Relationship Id="rId10" Type="http://schemas.openxmlformats.org/officeDocument/2006/relationships/hyperlink" Target="http://upload.wikimedia.org/wikipedia/commons/0/04/Chinese_Hibiscus_Hibiscus_rosa-sinensis_Fifth_Dimension_Mallow_Family_-_Malvaceae_(3072488129).jpg?uselang=cs" TargetMode="External"/><Relationship Id="rId4" Type="http://schemas.openxmlformats.org/officeDocument/2006/relationships/hyperlink" Target="http://cs.wikipedia.org/wiki/Soubor:Cliviaminiata.jpg" TargetMode="External"/><Relationship Id="rId9" Type="http://schemas.openxmlformats.org/officeDocument/2006/relationships/hyperlink" Target="http://commons.wikimedia.org/wiki/File:Hierbabuena_061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2533914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Pokojové rostliny soutěž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ověření poznatků o pokojových rostlinách.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</a:t>
            </a:r>
            <a:r>
              <a:rPr lang="cs-CZ" dirty="0" smtClean="0"/>
              <a:t>otázka nebo úkol na doplnění. Žák vybere odpověď. </a:t>
            </a:r>
            <a:r>
              <a:rPr lang="cs-CZ" dirty="0"/>
              <a:t>Pomocí symbolů </a:t>
            </a:r>
            <a:r>
              <a:rPr lang="cs-CZ" dirty="0" smtClean="0"/>
              <a:t>se mu zobrazí , zda volil správně.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FCGESW12\MC900287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9534" y="2223845"/>
            <a:ext cx="1536071" cy="213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O6GTJT32\MC900237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421" y="2213940"/>
            <a:ext cx="1078674" cy="174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FV9LY7R9\MC9002900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9961" y="119139"/>
            <a:ext cx="946433" cy="171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V0LQUMI0\MC9000224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9391" y="169184"/>
            <a:ext cx="1173175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ZCXTZ92K\MC9001925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860409" y="4345849"/>
            <a:ext cx="969911" cy="2050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FV9LY7R9\MC9003914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454" y="2599951"/>
            <a:ext cx="1119215" cy="141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5HVCSY0H\MC9003618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2559" y="31031"/>
            <a:ext cx="1136599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XRJS6H6Y\MC9001996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79130" y="2249240"/>
            <a:ext cx="850272" cy="168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enka\AppData\Local\Microsoft\Windows\Temporary Internet Files\Content.IE5\SGGKC8OC\MC90035138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0424" y="4446913"/>
            <a:ext cx="1379480" cy="193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enka\AppData\Local\Microsoft\Windows\Temporary Internet Files\Content.IE5\5HVCSY0H\MC90023762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4843" y="65868"/>
            <a:ext cx="1539643" cy="177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enka\AppData\Local\Microsoft\Windows\Temporary Internet Files\Content.IE5\FCGESW12\MC90029618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359" y="4630356"/>
            <a:ext cx="866396" cy="161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enka\AppData\Local\Microsoft\Windows\Temporary Internet Files\Content.IE5\XRJS6H6Y\MC90023267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0424" y="154110"/>
            <a:ext cx="1177655" cy="164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Lenka\AppData\Local\Microsoft\Windows\Temporary Internet Files\Content.IE5\SGGKC8OC\MC90023275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2369" y="2629147"/>
            <a:ext cx="1431081" cy="126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enka\AppData\Local\Microsoft\Windows\Temporary Internet Files\Content.IE5\B0T8KK7H\MC900353842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98" y="212337"/>
            <a:ext cx="1749021" cy="146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Lenka\AppData\Local\Microsoft\Windows\Temporary Internet Files\Content.IE5\FCGESW12\MC900232684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1053" y="4900324"/>
            <a:ext cx="1322600" cy="139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Lenka\AppData\Local\Microsoft\Windows\Temporary Internet Files\Content.IE5\8PLZNXLH\MC900335390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2238" y="2147516"/>
            <a:ext cx="129296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Lenka\AppData\Local\Microsoft\Windows\Temporary Internet Files\Content.IE5\FV9LY7R9\MC9002900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604264"/>
            <a:ext cx="946433" cy="171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5" descr="C:\Users\Lenka\AppData\Local\Microsoft\Windows\Temporary Internet Files\Content.IE5\5HVCSY0H\MC9003618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79130" y="4548197"/>
            <a:ext cx="1136599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>
            <a:hlinkClick r:id="rId19" action="ppaction://hlinksldjump"/>
          </p:cNvPr>
          <p:cNvSpPr/>
          <p:nvPr/>
        </p:nvSpPr>
        <p:spPr>
          <a:xfrm>
            <a:off x="742480" y="1574563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19" action="ppaction://hlinksldjump"/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5369922" y="3786453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20" action="ppaction://hlinksldjump"/>
              </a:rPr>
              <a:t>10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675195" y="3746650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1" action="ppaction://hlinksldjump"/>
              </a:rPr>
              <a:t>9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220608" y="3808170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2" action="ppaction://hlinksldjump"/>
              </a:rPr>
              <a:t>8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742480" y="3806746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3" action="ppaction://hlinksldjump"/>
              </a:rPr>
              <a:t>7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8043374" y="1618711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4" action="ppaction://hlinksldjump"/>
              </a:rPr>
              <a:t>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6711149" y="1601889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5" action="ppaction://hlinksldjump"/>
              </a:rPr>
              <a:t>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378830" y="1585707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6" action="ppaction://hlinksldjump"/>
              </a:rPr>
              <a:t>4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3897909" y="1608413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7" action="ppaction://hlinksldjump"/>
              </a:rPr>
              <a:t>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2366108" y="1601890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hlinkClick r:id="rId28" action="ppaction://hlinksldjump"/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8180215" y="6126706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29" action="ppaction://hlinksldjump"/>
              </a:rPr>
              <a:t>18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6963177" y="6145658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30" action="ppaction://hlinksldjump"/>
              </a:rPr>
              <a:t>17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5561767" y="6108917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31" action="ppaction://hlinksldjump"/>
              </a:rPr>
              <a:t>16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3959045" y="6102873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32" action="ppaction://hlinksldjump"/>
              </a:rPr>
              <a:t>15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2297017" y="6102873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33" action="ppaction://hlinksldjump"/>
              </a:rPr>
              <a:t>14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619022" y="6108957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34" action="ppaction://hlinksldjump"/>
              </a:rPr>
              <a:t>13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8083147" y="3806745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35" action="ppaction://hlinksldjump"/>
              </a:rPr>
              <a:t>12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6879027" y="3786452"/>
            <a:ext cx="642238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hlinkClick r:id="rId36" action="ppaction://hlinksldjump"/>
              </a:rPr>
              <a:t>11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6495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H5FLVID2\MC9004404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4176464" cy="612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AppData\Local\Microsoft\Windows\Temporary Internet Files\Content.IE5\FV9LY7R9\MC900441896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734371"/>
            <a:ext cx="1123949" cy="77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6388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7" name="applause.wav"/>
          </p:stSnd>
        </p:sndAc>
      </p:transition>
    </mc:Choice>
    <mc:Fallback>
      <p:transition spd="slow" advClick="0"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\AppData\Local\Microsoft\Windows\Temporary Internet Files\Content.IE5\5572ZA8N\MC9004280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80728"/>
            <a:ext cx="5328592" cy="494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Lenka\AppData\Local\Microsoft\Windows\Temporary Internet Files\Content.IE5\FV9LY7R9\MC900441896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734371"/>
            <a:ext cx="1123949" cy="77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1311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7" name="explode.wav"/>
          </p:stSnd>
        </p:sndAc>
      </p:transition>
    </mc:Choice>
    <mc:Fallback>
      <p:transition spd="slow" advClick="0"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Kaktus.  Má rád…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sucho</a:t>
            </a:r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vlhko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" name="Picture 3" descr="C:\Users\Lenka\AppData\Local\Microsoft\Windows\Temporary Internet Files\Content.IE5\8PLZNXLH\MP9004329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0435" y="1412776"/>
            <a:ext cx="2226780" cy="333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3135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je…..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kaktus</a:t>
            </a:r>
            <a:r>
              <a:rPr lang="cs-CZ" sz="2800" dirty="0" smtClean="0">
                <a:solidFill>
                  <a:schemeClr val="tx1"/>
                </a:solidFill>
                <a:hlinkClick r:id="rId3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fuchsie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" name="Picture 3" descr="C:\Users\Lenka\AppData\Local\Microsoft\Windows\Temporary Internet Files\Content.IE5\8PLZNXLH\MP9004329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0435" y="1412776"/>
            <a:ext cx="2226780" cy="333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1890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628800"/>
            <a:ext cx="2432703" cy="32403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Tchýnin jazyk. Jedovatá je…</a:t>
            </a:r>
            <a:endParaRPr lang="cs-CZ" sz="3200" dirty="0"/>
          </a:p>
        </p:txBody>
      </p:sp>
      <p:sp>
        <p:nvSpPr>
          <p:cNvPr id="5" name="Ovál 4">
            <a:hlinkClick r:id="rId4" action="ppaction://hlinksldjump"/>
          </p:cNvPr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celá rostlina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744416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pouze kořenová část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7989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628800"/>
            <a:ext cx="2432703" cy="32403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 …..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tatínkův jazyk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5" action="ppaction://hlinksldjump"/>
          </p:cNvPr>
          <p:cNvSpPr/>
          <p:nvPr/>
        </p:nvSpPr>
        <p:spPr>
          <a:xfrm>
            <a:off x="4865761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tchýnin jazyk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5600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1340768"/>
            <a:ext cx="2591072" cy="345476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Monstera. Jedovatá je…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celá rostlina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pouze okvětní část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4183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1340768"/>
            <a:ext cx="2591072" cy="345476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je…</a:t>
            </a:r>
            <a:endParaRPr lang="cs-CZ" sz="3200" dirty="0"/>
          </a:p>
        </p:txBody>
      </p:sp>
      <p:sp>
        <p:nvSpPr>
          <p:cNvPr id="5" name="Ovál 4">
            <a:hlinkClick r:id="rId4" action="ppaction://hlinksldjump"/>
          </p:cNvPr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monstera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monstrum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2416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89546" y="1772282"/>
            <a:ext cx="4176464" cy="27408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Vánoční hvězda. Říká se jí také pryšec…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71600" y="5112665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odporný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nádherný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4183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89546" y="1772282"/>
            <a:ext cx="4176464" cy="274080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je…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velikonoční hvězda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vánoční hvězda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9745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1780" y="1484784"/>
            <a:ext cx="4428492" cy="33213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84929" y="399507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Klívii a také ostatní pokojové rostliny musíme pravidelně…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strojit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hnojit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4183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1780" y="1484784"/>
            <a:ext cx="4428492" cy="332136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84929" y="399507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je….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71600" y="5092758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klívie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860032" y="5043292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potos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447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1484784"/>
            <a:ext cx="3012440" cy="389106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Potos. Výhonky této rostliny mohou být dlouhé až…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92430" y="5396730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20 centimetrů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27816" y="5329369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2 metry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4183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1484784"/>
            <a:ext cx="3012440" cy="389106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 ….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92430" y="5396730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potos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27816" y="5329369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podnos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1840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1769914"/>
            <a:ext cx="3456384" cy="34165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Fuchsie. Všechny pokojové rostliny musíme pravidelně …..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92430" y="5396730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vysušovat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27816" y="5329369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zalévat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3820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1769914"/>
            <a:ext cx="3456384" cy="34165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je…..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92430" y="5396730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fuchsie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27816" y="5329369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klívie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7133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412776"/>
            <a:ext cx="2808312" cy="421411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Ibišek. Pokojové rostliny musíme občas …..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92430" y="5396730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přesadit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27816" y="5329369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posadit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40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412776"/>
            <a:ext cx="2808312" cy="421411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je…..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92430" y="5396730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ibišek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27816" y="5329369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bazilišek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6203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647625"/>
            <a:ext cx="2808312" cy="374441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Vánoční kaktus. Občas musíme u pokojových rostlin z jejich  listů otírat..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92430" y="5396730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mech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27816" y="5329369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prach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7951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647625"/>
            <a:ext cx="2808312" cy="374441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692696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Na obrázku je….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792430" y="5396730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4" action="ppaction://hlinksldjump"/>
              </a:rPr>
              <a:t>vánoční hvězda</a:t>
            </a:r>
            <a:r>
              <a:rPr lang="cs-CZ" sz="2800" dirty="0" smtClean="0">
                <a:solidFill>
                  <a:schemeClr val="tx1"/>
                </a:solidFill>
                <a:hlinkClick r:id="rId4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27816" y="5329369"/>
            <a:ext cx="3240360" cy="129614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5" action="ppaction://hlinksldjump"/>
              </a:rPr>
              <a:t>vánoční kaktus</a:t>
            </a:r>
            <a:r>
              <a:rPr lang="cs-CZ" sz="2800" dirty="0" smtClean="0">
                <a:solidFill>
                  <a:schemeClr val="tx1"/>
                </a:solidFill>
                <a:hlinkClick r:id="rId5" action="ppaction://hlinksldjump"/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1847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219998"/>
            <a:ext cx="47756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i="1" dirty="0" smtClean="0"/>
              <a:t>Žákům můžeme předložit závěrem tento   test. K číslům zapisují názvy pokojových rostlin:</a:t>
            </a:r>
            <a:endParaRPr lang="cs-CZ" sz="1000" i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249" y="624670"/>
            <a:ext cx="1146562" cy="15272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624669"/>
            <a:ext cx="1145416" cy="15272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615882"/>
            <a:ext cx="1152128" cy="15361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612968"/>
            <a:ext cx="1541780" cy="1524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0272" y="624670"/>
            <a:ext cx="2016397" cy="15122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6590" y="3090593"/>
            <a:ext cx="2438400" cy="16002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6785" y="3134609"/>
            <a:ext cx="2016224" cy="151216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2400" y="3129269"/>
            <a:ext cx="1011277" cy="15175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3038317"/>
            <a:ext cx="1245259" cy="1608460"/>
          </a:xfrm>
          <a:prstGeom prst="rect">
            <a:avLst/>
          </a:prstGeom>
        </p:spPr>
      </p:pic>
      <p:sp>
        <p:nvSpPr>
          <p:cNvPr id="17" name="Ovál 16"/>
          <p:cNvSpPr/>
          <p:nvPr/>
        </p:nvSpPr>
        <p:spPr>
          <a:xfrm>
            <a:off x="848024" y="2230531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797889" y="4744924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9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666926" y="4797152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8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69080" y="4797152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7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848024" y="4797152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776442" y="2211935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666926" y="2219411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959932" y="2211936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516416" y="2211936"/>
            <a:ext cx="504056" cy="5391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37318" y="5257562"/>
            <a:ext cx="816757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Nápověda:</a:t>
            </a:r>
          </a:p>
          <a:p>
            <a:r>
              <a:rPr lang="cs-CZ" sz="1400" i="1" dirty="0" smtClean="0"/>
              <a:t> </a:t>
            </a:r>
            <a:r>
              <a:rPr lang="cs-CZ" sz="2800" dirty="0" smtClean="0"/>
              <a:t>POTOS, IBIŠEK, TCHÝNIN JAZYK, MONSTERA, KLÍVIE, VÁNOČNÍ HVĚZDA, VÁNOČNÍ KAKTUS, FUCHSIE, ZELENEC.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93914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249" y="624670"/>
            <a:ext cx="1146562" cy="152722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736" y="624669"/>
            <a:ext cx="1145416" cy="15272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45044" y="644291"/>
            <a:ext cx="1152128" cy="153617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612968"/>
            <a:ext cx="1541780" cy="1524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0272" y="624670"/>
            <a:ext cx="2016397" cy="15122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6590" y="3090593"/>
            <a:ext cx="2438400" cy="16002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6785" y="3134609"/>
            <a:ext cx="2016224" cy="151216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2400" y="3129269"/>
            <a:ext cx="1011277" cy="151750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3038317"/>
            <a:ext cx="1245259" cy="160846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09080" y="2136968"/>
            <a:ext cx="2286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TCHÝNIN JAZYK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2195736" y="2152052"/>
            <a:ext cx="13948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MONSTERA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3671772" y="2184152"/>
            <a:ext cx="129866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VÁNOČNÍ </a:t>
            </a: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KAKTUS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5427725" y="2184152"/>
            <a:ext cx="107273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FUCHSIE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7512883" y="2184152"/>
            <a:ext cx="10857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ZELENEC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531431" y="4690793"/>
            <a:ext cx="88710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POTOS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549553" y="4690793"/>
            <a:ext cx="8290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IBIŠEK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45524" y="4690793"/>
            <a:ext cx="207832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VÁNOČNÍ HVĚZDA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3671772" y="4675068"/>
            <a:ext cx="8242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</a:rPr>
              <a:t>KLÍVIE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8722" y="171735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3705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39237"/>
            <a:ext cx="777686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r>
              <a:rPr lang="cs-CZ" dirty="0" smtClean="0"/>
              <a:t>.</a:t>
            </a:r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2012-11-19&gt;. </a:t>
            </a:r>
            <a:endParaRPr lang="cs-CZ" dirty="0"/>
          </a:p>
          <a:p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cs.wikipedia.org/wiki/Soubor:Sansevieria_trifasciata_Leaf_Closeup_2448px.jpg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cs.wikipedia.org/wiki/Soubor:Cliviaminiata.jpg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cs.wikipedia.org/wiki/Soubor:Monstera_deliciosa3.jpg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cs.wikipedia.org/wiki/Soubor:Poinsettia_2.jpg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commons.wikimedia.org/wiki/File:Scindapsus_aureus_cleaned.jpg?uselang=cs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commons.wikimedia.org/wiki/File:Fuchsia_aux_Jardins_de_Bagatelle_10.JPG?uselang=cs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commons.wikimedia.org/wiki/File:Hierbabuena_0611.JPG?uselang=cs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http://upload.wikimedia.org/wikipedia/commons/0/04/Chinese_Hibiscus_Hibiscus_rosa-sinensis_Fifth_Dimension_Mallow_Family_-_Malvaceae_%</a:t>
            </a:r>
            <a:r>
              <a:rPr lang="cs-CZ" dirty="0" smtClean="0">
                <a:hlinkClick r:id="rId10"/>
              </a:rPr>
              <a:t>283072488129%29.jpg?uselang=cs</a:t>
            </a:r>
            <a:endParaRPr lang="cs-CZ" dirty="0" smtClean="0"/>
          </a:p>
          <a:p>
            <a:r>
              <a:rPr lang="cs-CZ" dirty="0"/>
              <a:t>http://cs.wikipedia.org/wiki/Soubor:ZygocactusTruncatus.jpg</a:t>
            </a:r>
          </a:p>
        </p:txBody>
      </p:sp>
    </p:spTree>
    <p:extLst>
      <p:ext uri="{BB962C8B-B14F-4D97-AF65-F5344CB8AC3E}">
        <p14:creationId xmlns:p14="http://schemas.microsoft.com/office/powerpoint/2010/main" xmlns="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1120</TotalTime>
  <Words>399</Words>
  <Application>Microsoft Office PowerPoint</Application>
  <PresentationFormat>Předvádění na obrazovce (4:3)</PresentationFormat>
  <Paragraphs>156</Paragraphs>
  <Slides>26</Slides>
  <Notes>25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šárka</cp:lastModifiedBy>
  <cp:revision>105</cp:revision>
  <dcterms:created xsi:type="dcterms:W3CDTF">2012-03-09T21:22:25Z</dcterms:created>
  <dcterms:modified xsi:type="dcterms:W3CDTF">2013-05-20T20:08:19Z</dcterms:modified>
</cp:coreProperties>
</file>