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17"/>
  </p:notesMasterIdLst>
  <p:sldIdLst>
    <p:sldId id="268" r:id="rId2"/>
    <p:sldId id="269" r:id="rId3"/>
    <p:sldId id="265" r:id="rId4"/>
    <p:sldId id="266" r:id="rId5"/>
    <p:sldId id="267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643EEF-EF43-462A-B5EB-F83954291330}" type="datetimeFigureOut">
              <a:rPr lang="cs-CZ" smtClean="0"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63F8BF-BE87-40E5-8C49-D3DDFF5123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63F8BF-BE87-40E5-8C49-D3DDFF512393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slide" Target="slide6.xml"/><Relationship Id="rId18" Type="http://schemas.openxmlformats.org/officeDocument/2006/relationships/slide" Target="slide10.xml"/><Relationship Id="rId3" Type="http://schemas.openxmlformats.org/officeDocument/2006/relationships/image" Target="../media/image5.wmf"/><Relationship Id="rId21" Type="http://schemas.openxmlformats.org/officeDocument/2006/relationships/slide" Target="slide7.xml"/><Relationship Id="rId7" Type="http://schemas.openxmlformats.org/officeDocument/2006/relationships/image" Target="../media/image9.png"/><Relationship Id="rId12" Type="http://schemas.openxmlformats.org/officeDocument/2006/relationships/image" Target="../media/image14.wmf"/><Relationship Id="rId17" Type="http://schemas.openxmlformats.org/officeDocument/2006/relationships/slide" Target="slide11.xml"/><Relationship Id="rId2" Type="http://schemas.openxmlformats.org/officeDocument/2006/relationships/image" Target="../media/image4.wmf"/><Relationship Id="rId16" Type="http://schemas.openxmlformats.org/officeDocument/2006/relationships/slide" Target="slide12.xml"/><Relationship Id="rId20" Type="http://schemas.openxmlformats.org/officeDocument/2006/relationships/slide" Target="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slide" Target="slide13.xml"/><Relationship Id="rId10" Type="http://schemas.openxmlformats.org/officeDocument/2006/relationships/image" Target="../media/image12.wmf"/><Relationship Id="rId19" Type="http://schemas.openxmlformats.org/officeDocument/2006/relationships/slide" Target="slide9.xml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slide" Target="slide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slide" Target="slide3.xml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2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slide" Target="slide3.xml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4.xml"/><Relationship Id="rId5" Type="http://schemas.openxmlformats.org/officeDocument/2006/relationships/slide" Target="slide5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slide" Target="slide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slide" Target="slide4.xml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24.wmf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26.wmf"/><Relationship Id="rId4" Type="http://schemas.openxmlformats.org/officeDocument/2006/relationships/slide" Target="slid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image" Target="../media/image28.wmf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slide" Target="slide4.xml"/><Relationship Id="rId5" Type="http://schemas.openxmlformats.org/officeDocument/2006/relationships/slide" Target="slide5.xml"/><Relationship Id="rId4" Type="http://schemas.openxmlformats.org/officeDocument/2006/relationships/image" Target="../media/image3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4" Type="http://schemas.openxmlformats.org/officeDocument/2006/relationships/image" Target="../media/image3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slide" Target="slide5.xml"/><Relationship Id="rId5" Type="http://schemas.openxmlformats.org/officeDocument/2006/relationships/slide" Target="slide4.xml"/><Relationship Id="rId4" Type="http://schemas.openxmlformats.org/officeDocument/2006/relationships/image" Target="../media/image34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4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43181887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Zimní hádanky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126389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ke zpestření  učiva na téma Zima.</a:t>
            </a:r>
          </a:p>
          <a:p>
            <a:pPr lvl="0"/>
            <a:r>
              <a:rPr lang="cs-CZ" dirty="0" smtClean="0"/>
              <a:t>Po kliknutí na číslo sněhuláka se objeví zimní hádanka. Po zvolení odpovědi následuje potvrzení správnosti.  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9561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CZHUZI7Y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87110"/>
            <a:ext cx="232557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63XHTB3B\MC900435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152" y="4797152"/>
            <a:ext cx="1937320" cy="1837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enka\AppData\Local\Microsoft\Windows\Temporary Internet Files\Content.IE5\32PJ6VWU\MC900237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5546" y="1633936"/>
            <a:ext cx="1833327" cy="226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H5FLVID2\MC9004136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18" y="4293096"/>
            <a:ext cx="2436103" cy="2267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enka\AppData\Local\Microsoft\Windows\Temporary Internet Files\Content.IE5\CZHUZI7Y\MC9003314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73667" y="1480044"/>
            <a:ext cx="1427274" cy="219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enka\AppData\Local\Microsoft\Windows\Temporary Internet Files\Content.IE5\FV9LY7R9\MC90043977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2222" y="3789040"/>
            <a:ext cx="1335906" cy="133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enka\AppData\Local\Microsoft\Windows\Temporary Internet Files\Content.IE5\ZCXTZ92K\MC9000789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43" y="152473"/>
            <a:ext cx="1368152" cy="136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enka\AppData\Local\Microsoft\Windows\Temporary Internet Files\Content.IE5\8PLZNXLH\MC90003063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6804" y="1683142"/>
            <a:ext cx="1780359" cy="221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enka\AppData\Local\Microsoft\Windows\Temporary Internet Files\Content.IE5\ZCXTZ92K\MC9000306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40352"/>
            <a:ext cx="2394024" cy="2685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FV9LY7R9\MC9004104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5597" y="1715822"/>
            <a:ext cx="2068797" cy="227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Lenka\AppData\Local\Microsoft\Windows\Temporary Internet Files\Content.IE5\V0LQUMI0\MC9000533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51" y="1484324"/>
            <a:ext cx="1698936" cy="2608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8" descr="C:\Users\Lenka\AppData\Local\Microsoft\Windows\Temporary Internet Files\Content.IE5\ZCXTZ92K\MC9000789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1579"/>
            <a:ext cx="1235941" cy="1236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8" descr="C:\Users\Lenka\AppData\Local\Microsoft\Windows\Temporary Internet Files\Content.IE5\ZCXTZ92K\MC9000789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8113" y="836712"/>
            <a:ext cx="1008112" cy="100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8" descr="C:\Users\Lenka\AppData\Local\Microsoft\Windows\Temporary Internet Files\Content.IE5\ZCXTZ92K\MC9000789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3" y="265458"/>
            <a:ext cx="1368152" cy="1368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208432" y="3217830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3" action="ppaction://hlinksldjump"/>
              </a:rPr>
              <a:t>1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7679306" y="5339027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4" action="ppaction://hlinksldjump"/>
              </a:rPr>
              <a:t>9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659130" y="6010596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5" action="ppaction://hlinksldjump"/>
              </a:rPr>
              <a:t>8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287909" y="5614436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6" action="ppaction://hlinksldjump"/>
              </a:rPr>
              <a:t>7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17293" y="5805264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7" action="ppaction://hlinksldjump"/>
              </a:rPr>
              <a:t>6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8279062" y="2415862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8" action="ppaction://hlinksldjump"/>
              </a:rPr>
              <a:t>5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6850971" y="3010639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19" action="ppaction://hlinksldjump"/>
              </a:rPr>
              <a:t>4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Ovál 36"/>
          <p:cNvSpPr/>
          <p:nvPr/>
        </p:nvSpPr>
        <p:spPr>
          <a:xfrm>
            <a:off x="4189786" y="3165088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20" action="ppaction://hlinksldjump"/>
              </a:rPr>
              <a:t>3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699792" y="2164275"/>
            <a:ext cx="398131" cy="41438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21" action="ppaction://hlinksldjump"/>
              </a:rPr>
              <a:t>2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7684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VÝBORNĚ!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63XHTB3B\MC900428065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2"/>
            <a:ext cx="5551050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enka\AppData\Local\Microsoft\Windows\Temporary Internet Files\Content.IE5\2ECJYN9D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7628" y="5373216"/>
            <a:ext cx="1246782" cy="124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2449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applause.wav"/>
          </p:stSnd>
        </p:sndAc>
      </p:transition>
    </mc:Choice>
    <mc:Fallback>
      <p:transition spd="slow" advClick="0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chemeClr val="tx1"/>
                </a:solidFill>
              </a:rPr>
              <a:t>SMŮLA….</a:t>
            </a:r>
            <a:endParaRPr lang="cs-CZ" sz="72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O6GTJT32\MC9004404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700808"/>
            <a:ext cx="5760640" cy="467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enka\AppData\Local\Microsoft\Windows\Temporary Internet Files\Content.IE5\2ECJYN9D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7628" y="5373216"/>
            <a:ext cx="1246782" cy="124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1989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explode.wav"/>
          </p:stSnd>
        </p:sndAc>
      </p:transition>
    </mc:Choice>
    <mc:Fallback>
      <p:transition spd="slow" advClick="0"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 7"/>
          <p:cNvSpPr/>
          <p:nvPr/>
        </p:nvSpPr>
        <p:spPr>
          <a:xfrm>
            <a:off x="5630541" y="5449068"/>
            <a:ext cx="2088232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1900712" y="5449068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Přišel k nám bílý kůň, zalehl nám celý dvůr.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2" name="Picture 4" descr="C:\Users\Lenka\AppData\Local\Microsoft\Windows\Temporary Internet Files\Content.IE5\V0LQUMI0\MC90041150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2856"/>
            <a:ext cx="2568649" cy="2789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FV9LY7R9\MC90044489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7329" y="1628800"/>
            <a:ext cx="2762905" cy="357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5583502"/>
            <a:ext cx="1866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5" action="ppaction://hlinksldjump"/>
              </a:rPr>
              <a:t>SNĚHULÁK</a:t>
            </a:r>
            <a:endParaRPr lang="cs-CZ" sz="2800" dirty="0"/>
          </a:p>
        </p:txBody>
      </p:sp>
      <p:sp>
        <p:nvSpPr>
          <p:cNvPr id="6" name="TextovéPole 5">
            <a:hlinkClick r:id="rId6" action="ppaction://hlinksldjump"/>
          </p:cNvPr>
          <p:cNvSpPr txBox="1"/>
          <p:nvPr/>
        </p:nvSpPr>
        <p:spPr>
          <a:xfrm>
            <a:off x="2195736" y="5583502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6" action="ppaction://hlinksldjump"/>
              </a:rPr>
              <a:t>SNÍH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71420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Venku je to jako hora a v chalupě jako voda.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6" name="Picture 4" descr="C:\Users\Lenka\AppData\Local\Microsoft\Windows\Temporary Internet Files\Content.IE5\32PJ6VWU\MC90039864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9268" y="2420888"/>
            <a:ext cx="3069156" cy="266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5HVCSY0H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996952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FV9LY7R9\MC90033145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1944216" cy="359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2433756" y="5157192"/>
            <a:ext cx="2160240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6" action="ppaction://hlinksldjump"/>
              </a:rPr>
              <a:t>SNÍH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12160" y="5157192"/>
            <a:ext cx="2160240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7" action="ppaction://hlinksldjump"/>
              </a:rPr>
              <a:t>MRÁZ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2267744" y="5342148"/>
            <a:ext cx="2160240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153282" y="5311929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Přišel k nám bílý vůl, vypil vody plný důl.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Lenka\AppData\Local\Microsoft\Windows\Temporary Internet Files\Content.IE5\ZCXTZ92K\MC90033149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301343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4208" y="5446363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4" action="ppaction://hlinksldjump"/>
              </a:rPr>
              <a:t>MRÁZ</a:t>
            </a:r>
            <a:endParaRPr lang="cs-CZ" sz="2800" dirty="0"/>
          </a:p>
        </p:txBody>
      </p:sp>
      <p:pic>
        <p:nvPicPr>
          <p:cNvPr id="1026" name="Picture 2" descr="C:\Users\Lenka\AppData\Local\Microsoft\Windows\Temporary Internet Files\Content.IE5\5HVCSY0H\MC900348391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4864"/>
            <a:ext cx="312757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39752" y="5476582"/>
            <a:ext cx="22044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6" action="ppaction://hlinksldjump"/>
              </a:rPr>
              <a:t>OTESÁNEK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5895705" y="5238782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781896" y="5238782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85821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Vletěl pták na bodlák, z bodláku na hrušku, roztrhl tam podušku. Sedlák se selkou běží, chtějí sbírat peří.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0" name="Picture 2" descr="C:\Users\Lenka\AppData\Local\Microsoft\Windows\Temporary Internet Files\Content.IE5\XRJS6H6Y\MC900407882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55750" y="3104356"/>
            <a:ext cx="1841500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03432" y="5373216"/>
            <a:ext cx="946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4" action="ppaction://hlinksldjump"/>
              </a:rPr>
              <a:t>SNÍH</a:t>
            </a:r>
            <a:endParaRPr lang="cs-CZ" sz="2800" dirty="0"/>
          </a:p>
        </p:txBody>
      </p:sp>
      <p:pic>
        <p:nvPicPr>
          <p:cNvPr id="4098" name="Picture 2" descr="C:\Users\Lenka\AppData\Local\Microsoft\Windows\Temporary Internet Files\Content.IE5\O6GTJT32\MC90010922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492896"/>
            <a:ext cx="2518288" cy="303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12160" y="5373216"/>
            <a:ext cx="14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6" action="ppaction://hlinksldjump"/>
              </a:rPr>
              <a:t>SÝKORA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1448591" y="5213151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FF00"/>
                </a:solidFill>
              </a:rPr>
              <a:t>PřIšel</a:t>
            </a:r>
            <a:r>
              <a:rPr lang="cs-CZ" dirty="0" smtClean="0">
                <a:solidFill>
                  <a:srgbClr val="FFFF00"/>
                </a:solidFill>
              </a:rPr>
              <a:t> k nám host, spravil nám most, bez sekery, bez dláta a je pevný dost.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Lenka\AppData\Local\Microsoft\Windows\Temporary Internet Files\Content.IE5\O6GTJT32\MC900426224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54661"/>
            <a:ext cx="3165503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1680" y="5347585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hlinkClick r:id="rId4" action="ppaction://hlinksldjump"/>
              </a:rPr>
              <a:t>MRÁZ</a:t>
            </a:r>
            <a:endParaRPr lang="cs-CZ" sz="2800" dirty="0"/>
          </a:p>
        </p:txBody>
      </p:sp>
      <p:pic>
        <p:nvPicPr>
          <p:cNvPr id="3" name="Picture 2" descr="C:\Users\Lenka\AppData\Local\Microsoft\Windows\Temporary Internet Files\Content.IE5\CZHUZI7Y\MC9003363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286877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5940151" y="5119186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81384" y="5253620"/>
            <a:ext cx="11737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prstClr val="white"/>
                </a:solidFill>
                <a:hlinkClick r:id="rId6" action="ppaction://hlinksldjump"/>
              </a:rPr>
              <a:t>TESAŘ</a:t>
            </a:r>
            <a:endParaRPr lang="cs-CZ" sz="2800" dirty="0">
              <a:solidFill>
                <a:prstClr val="white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2699792" y="5384698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868144" y="5392380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Čtyři nožky, dva trnožky, v zimě běží v létě leží.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6149" name="Picture 5" descr="C:\Users\Lenka\AppData\Local\Microsoft\Windows\Temporary Internet Files\Content.IE5\SGGKC8OC\MC90043583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9289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Lenka\AppData\Local\Microsoft\Windows\Temporary Internet Files\Content.IE5\32PJ6VWU\MC90021341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1" y="2420887"/>
            <a:ext cx="3528393" cy="2544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>
            <a:hlinkClick r:id="rId5" action="ppaction://hlinksldjump"/>
          </p:cNvPr>
          <p:cNvSpPr/>
          <p:nvPr/>
        </p:nvSpPr>
        <p:spPr>
          <a:xfrm>
            <a:off x="3000785" y="5529993"/>
            <a:ext cx="11945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hlinkClick r:id="rId5" action="ppaction://hlinksldjump"/>
              </a:rPr>
              <a:t>BĚŽKY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228184" y="5529993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hlinkClick r:id="rId6" action="ppaction://hlinksldjump"/>
              </a:rPr>
              <a:t>SÁNĚ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200223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Jedna paní němá, v bytě stání nemá. Jakmile však byt svůj ztratí, životem tu ztrátu platí.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8194" name="Picture 2" descr="C:\Users\Lenka\AppData\Local\Microsoft\Windows\Temporary Internet Files\Content.IE5\H5FLVID2\MC900084026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2936"/>
            <a:ext cx="4038600" cy="2033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Program Files\Microsoft Office\MEDIA\CAGCAT10\j0299587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92896"/>
            <a:ext cx="2427764" cy="242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1448591" y="5213151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607067" y="5213151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>
            <a:hlinkClick r:id="rId5" action="ppaction://hlinksldjump"/>
          </p:cNvPr>
          <p:cNvSpPr/>
          <p:nvPr/>
        </p:nvSpPr>
        <p:spPr>
          <a:xfrm>
            <a:off x="5940152" y="5274048"/>
            <a:ext cx="9900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hlinkClick r:id="rId5" action="ppaction://hlinksldjump"/>
              </a:rPr>
              <a:t>RYBA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577741" y="5365042"/>
            <a:ext cx="13978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hlinkClick r:id="rId6" action="ppaction://hlinksldjump"/>
              </a:rPr>
              <a:t>VLOČKA</a:t>
            </a:r>
            <a:endParaRPr lang="cs-CZ" sz="28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Běží, běží, nepoleží, nemá vůz a nemá saně, přece nikdy neustane.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9218" name="Picture 2" descr="C:\Users\Lenka\AppData\Local\Microsoft\Windows\Temporary Internet Files\Content.IE5\FV9LY7R9\MC90029919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74893" y="2564904"/>
            <a:ext cx="291293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2ECJYN9D\MC90023289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88840"/>
            <a:ext cx="3168352" cy="363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6156176" y="5445224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5" action="ppaction://hlinksldjump"/>
              </a:rPr>
              <a:t>SNÍH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267744" y="5517232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6" action="ppaction://hlinksldjump"/>
              </a:rPr>
              <a:t>BĚŽEC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 plamenu nehoří, na vodě se nepotápí. 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1" name="Picture 3" descr="C:\Users\Lenka\AppData\Local\Microsoft\Windows\Temporary Internet Files\Content.IE5\2ECJYN9D\MC90010095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4038600" cy="288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enka\AppData\Local\Microsoft\Windows\Temporary Internet Files\Content.IE5\5HVCSY0H\MC90038256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6156176" y="5445224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4" action="ppaction://hlinksldjump"/>
              </a:rPr>
              <a:t>LED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12" name="Ovál 11">
            <a:hlinkClick r:id="rId5" action="ppaction://hlinksldjump"/>
          </p:cNvPr>
          <p:cNvSpPr/>
          <p:nvPr/>
        </p:nvSpPr>
        <p:spPr>
          <a:xfrm>
            <a:off x="1403648" y="5373216"/>
            <a:ext cx="1656184" cy="79208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  <a:hlinkClick r:id="rId5" action="ppaction://hlinksldjump"/>
              </a:rPr>
              <a:t>BRUSLE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196" y="262389"/>
            <a:ext cx="766917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</a:t>
            </a:r>
            <a:r>
              <a:rPr lang="cs-CZ" dirty="0" smtClean="0"/>
              <a:t>www.</a:t>
            </a:r>
            <a:r>
              <a:rPr lang="cs-CZ" dirty="0" smtClean="0"/>
              <a:t>Office.</a:t>
            </a:r>
            <a:r>
              <a:rPr lang="cs-CZ" smtClean="0"/>
              <a:t>microsoft.com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178517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87</TotalTime>
  <Words>231</Words>
  <Application>Microsoft Office PowerPoint</Application>
  <PresentationFormat>Předvádění na obrazovce (4:3)</PresentationFormat>
  <Paragraphs>74</Paragraphs>
  <Slides>15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Snímek 1</vt:lpstr>
      <vt:lpstr>Anotace:</vt:lpstr>
      <vt:lpstr>Snímek 3</vt:lpstr>
      <vt:lpstr>VÝBORNĚ!</vt:lpstr>
      <vt:lpstr>SMŮLA….</vt:lpstr>
      <vt:lpstr>Přišel k nám bílý kůň, zalehl nám celý dvůr. </vt:lpstr>
      <vt:lpstr>Venku je to jako hora a v chalupě jako voda. </vt:lpstr>
      <vt:lpstr>Přišel k nám bílý vůl, vypil vody plný důl. </vt:lpstr>
      <vt:lpstr>Vletěl pták na bodlák, z bodláku na hrušku, roztrhl tam podušku. Sedlák se selkou běží, chtějí sbírat peří. </vt:lpstr>
      <vt:lpstr>PřIšel k nám host, spravil nám most, bez sekery, bez dláta a je pevný dost. </vt:lpstr>
      <vt:lpstr>Čtyři nožky, dva trnožky, v zimě běží v létě leží. </vt:lpstr>
      <vt:lpstr>Jedna paní němá, v bytě stání nemá. Jakmile však byt svůj ztratí, životem tu ztrátu platí. </vt:lpstr>
      <vt:lpstr>Běží, běží, nepoleží, nemá vůz a nemá saně, přece nikdy neustane.</vt:lpstr>
      <vt:lpstr>V plamenu nehoří, na vodě se nepotápí. 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Přišel k nám bílý kůň, zalehl nám celý dvůr.</dc:title>
  <dc:creator>Lenka</dc:creator>
  <cp:lastModifiedBy>šárka</cp:lastModifiedBy>
  <cp:revision>15</cp:revision>
  <dcterms:created xsi:type="dcterms:W3CDTF">2011-09-10T18:39:44Z</dcterms:created>
  <dcterms:modified xsi:type="dcterms:W3CDTF">2013-05-20T20:20:02Z</dcterms:modified>
</cp:coreProperties>
</file>