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26"/>
  </p:notesMasterIdLst>
  <p:sldIdLst>
    <p:sldId id="281" r:id="rId2"/>
    <p:sldId id="282" r:id="rId3"/>
    <p:sldId id="290" r:id="rId4"/>
    <p:sldId id="309" r:id="rId5"/>
    <p:sldId id="31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1" r:id="rId16"/>
    <p:sldId id="302" r:id="rId17"/>
    <p:sldId id="303" r:id="rId18"/>
    <p:sldId id="304" r:id="rId19"/>
    <p:sldId id="305" r:id="rId20"/>
    <p:sldId id="306" r:id="rId21"/>
    <p:sldId id="307" r:id="rId22"/>
    <p:sldId id="311" r:id="rId23"/>
    <p:sldId id="312" r:id="rId24"/>
    <p:sldId id="28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505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047" autoAdjust="0"/>
    <p:restoredTop sz="92571" autoAdjust="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3378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23.xml"/><Relationship Id="rId13" Type="http://schemas.openxmlformats.org/officeDocument/2006/relationships/slide" Target="slide18.xml"/><Relationship Id="rId18" Type="http://schemas.openxmlformats.org/officeDocument/2006/relationships/slide" Target="slide11.xml"/><Relationship Id="rId3" Type="http://schemas.openxmlformats.org/officeDocument/2006/relationships/image" Target="../media/image3.wmf"/><Relationship Id="rId21" Type="http://schemas.openxmlformats.org/officeDocument/2006/relationships/slide" Target="slide8.xml"/><Relationship Id="rId7" Type="http://schemas.openxmlformats.org/officeDocument/2006/relationships/slide" Target="slide13.xml"/><Relationship Id="rId12" Type="http://schemas.openxmlformats.org/officeDocument/2006/relationships/slide" Target="slide19.xml"/><Relationship Id="rId17" Type="http://schemas.openxmlformats.org/officeDocument/2006/relationships/slide" Target="slide12.xml"/><Relationship Id="rId2" Type="http://schemas.openxmlformats.org/officeDocument/2006/relationships/notesSlide" Target="../notesSlides/notesSlide3.xml"/><Relationship Id="rId16" Type="http://schemas.openxmlformats.org/officeDocument/2006/relationships/slide" Target="slide16.xml"/><Relationship Id="rId20" Type="http://schemas.openxmlformats.org/officeDocument/2006/relationships/slide" Target="slide9.xml"/><Relationship Id="rId1" Type="http://schemas.openxmlformats.org/officeDocument/2006/relationships/slideLayout" Target="../slideLayouts/slideLayout7.xml"/><Relationship Id="rId6" Type="http://schemas.openxmlformats.org/officeDocument/2006/relationships/slide" Target="slide6.xml"/><Relationship Id="rId11" Type="http://schemas.openxmlformats.org/officeDocument/2006/relationships/slide" Target="slide7.xml"/><Relationship Id="rId5" Type="http://schemas.openxmlformats.org/officeDocument/2006/relationships/image" Target="../media/image5.png"/><Relationship Id="rId15" Type="http://schemas.openxmlformats.org/officeDocument/2006/relationships/slide" Target="slide15.xml"/><Relationship Id="rId10" Type="http://schemas.openxmlformats.org/officeDocument/2006/relationships/slide" Target="slide14.xml"/><Relationship Id="rId19" Type="http://schemas.openxmlformats.org/officeDocument/2006/relationships/slide" Target="slide10.xml"/><Relationship Id="rId4" Type="http://schemas.openxmlformats.org/officeDocument/2006/relationships/image" Target="../media/image4.wmf"/><Relationship Id="rId9" Type="http://schemas.openxmlformats.org/officeDocument/2006/relationships/slide" Target="slide21.xml"/><Relationship Id="rId14" Type="http://schemas.openxmlformats.org/officeDocument/2006/relationships/slide" Target="slide17.xml"/><Relationship Id="rId22" Type="http://schemas.openxmlformats.org/officeDocument/2006/relationships/slide" Target="slide2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slide" Target="slide3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audio" Target="../media/audio2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slide" Target="slide3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slide" Target="slide4.xml"/><Relationship Id="rId4" Type="http://schemas.openxmlformats.org/officeDocument/2006/relationships/slide" Target="slid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slide" Target="slide5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slide" Target="sl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slide" Target="slid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slide" Target="slide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eg"/><Relationship Id="rId4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jpeg"/><Relationship Id="rId4" Type="http://schemas.openxmlformats.org/officeDocument/2006/relationships/slide" Target="slide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slide" Target="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slide" Target="slide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slide" Target="slid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wmf"/><Relationship Id="rId4" Type="http://schemas.openxmlformats.org/officeDocument/2006/relationships/slide" Target="slid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8.wmf"/><Relationship Id="rId4" Type="http://schemas.openxmlformats.org/officeDocument/2006/relationships/slide" Target="slid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slide" Target="slide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7" Type="http://schemas.openxmlformats.org/officeDocument/2006/relationships/image" Target="../media/image23.wmf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slide" Target="slide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slide" Target="slide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4.wmf"/><Relationship Id="rId4" Type="http://schemas.openxmlformats.org/officeDocument/2006/relationships/slide" Target="slide5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Hierbabuena_0611.JPG?uselang=cs" TargetMode="External"/><Relationship Id="rId3" Type="http://schemas.openxmlformats.org/officeDocument/2006/relationships/hyperlink" Target="http://cs.wikipedia.org/wiki/Soubor:Sansevieria_trifasciata_Leaf_Closeup_2448px.jpg" TargetMode="External"/><Relationship Id="rId7" Type="http://schemas.openxmlformats.org/officeDocument/2006/relationships/hyperlink" Target="http://commons.wikimedia.org/wiki/File:Fuchsia_aux_Jardins_de_Bagatelle_10.JPG?uselang=cs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Scindapsus_aureus_cleaned.jpg?uselang=cs" TargetMode="External"/><Relationship Id="rId5" Type="http://schemas.openxmlformats.org/officeDocument/2006/relationships/hyperlink" Target="http://cs.wikipedia.org/wiki/Soubor:Poinsettia_2.jpg" TargetMode="External"/><Relationship Id="rId4" Type="http://schemas.openxmlformats.org/officeDocument/2006/relationships/hyperlink" Target="http://cs.wikipedia.org/wiki/Soubor:Monstera_deliciosa3.jpg" TargetMode="External"/><Relationship Id="rId9" Type="http://schemas.openxmlformats.org/officeDocument/2006/relationships/hyperlink" Target="http://upload.wikimedia.org/wikipedia/commons/0/04/Chinese_Hibiscus_Hibiscus_rosa-sinensis_Fifth_Dimension_Mallow_Family_-_Malvaceae_(3072488129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717957558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Zimní test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Zima.</a:t>
            </a:r>
          </a:p>
          <a:p>
            <a:r>
              <a:rPr lang="cs-CZ" dirty="0"/>
              <a:t>Po kliknutí na číslo se zobrazí určité tvrzení. Žák se rozhodne, zda je pravdivé či není. Zvolí vhodnou ikonu. Pomocí symbolů se mu zobrazí , zda volil správně. </a:t>
            </a:r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Lenka\AppData\Local\Microsoft\Windows\Temporary Internet Files\Content.IE5\HXR2EAWT\MC9003098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076" y="-46679"/>
            <a:ext cx="9144000" cy="6888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HJAMA6Y5\MC90035534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08920"/>
            <a:ext cx="3330764" cy="4002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4340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4437" y="313857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6" action="ppaction://hlinksldjump"/>
              </a:rPr>
              <a:t>1</a:t>
            </a:r>
            <a:endParaRPr lang="cs-CZ" sz="5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292734" y="3727357"/>
            <a:ext cx="5057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/>
              <a:t>7</a:t>
            </a:r>
            <a:endParaRPr lang="cs-CZ" sz="5400" b="1" dirty="0"/>
          </a:p>
        </p:txBody>
      </p:sp>
      <p:pic>
        <p:nvPicPr>
          <p:cNvPr id="50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32946" y="-11386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0127" y="-1387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4259" y="-22546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7076" y="37961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38839" y="37961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0267" y="112807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9973" y="248320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8320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44684" y="120289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132543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0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2807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1518" y="-13876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2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61518" y="48833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3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7720" y="388221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4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6643" y="5011838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5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77002" y="5075722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6" name="Picture 6" descr="C:\Users\Lenka\AppData\Local\Microsoft\Windows\Temporary Internet Files\Content.IE5\HJAMA6Y5\MC900432590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9653" y="5072186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8" name="TextovéPole 67"/>
          <p:cNvSpPr txBox="1"/>
          <p:nvPr/>
        </p:nvSpPr>
        <p:spPr>
          <a:xfrm>
            <a:off x="4711029" y="1689117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7" action="ppaction://hlinksldjump"/>
              </a:rPr>
              <a:t>8</a:t>
            </a:r>
            <a:endParaRPr lang="cs-CZ" sz="5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861594" y="5464459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8" action="ppaction://hlinksldjump"/>
              </a:rPr>
              <a:t>18</a:t>
            </a:r>
            <a:endParaRPr lang="cs-CZ" sz="54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5632946" y="5528343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9" action="ppaction://hlinksldjump"/>
              </a:rPr>
              <a:t>17</a:t>
            </a:r>
            <a:endParaRPr lang="cs-CZ" sz="54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6678630" y="1714703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0" action="ppaction://hlinksldjump"/>
              </a:rPr>
              <a:t>9</a:t>
            </a:r>
            <a:endParaRPr lang="cs-CZ" sz="54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2157515" y="363647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1" action="ppaction://hlinksldjump"/>
              </a:rPr>
              <a:t>2</a:t>
            </a:r>
            <a:endParaRPr lang="cs-CZ" sz="54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1304591" y="5624692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2" action="ppaction://hlinksldjump"/>
              </a:rPr>
              <a:t>15</a:t>
            </a:r>
            <a:endParaRPr lang="cs-CZ" sz="5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483520" y="4421655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3" action="ppaction://hlinksldjump"/>
              </a:rPr>
              <a:t>14</a:t>
            </a:r>
            <a:endParaRPr lang="cs-CZ" sz="5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2327230" y="4334831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4" action="ppaction://hlinksldjump"/>
              </a:rPr>
              <a:t>13</a:t>
            </a:r>
            <a:endParaRPr lang="cs-CZ" sz="5400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1149724" y="3060979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5" action="ppaction://hlinksldjump"/>
              </a:rPr>
              <a:t>10</a:t>
            </a:r>
            <a:endParaRPr lang="cs-CZ" sz="5400" b="1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338986" y="4421655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6" action="ppaction://hlinksldjump"/>
              </a:rPr>
              <a:t>12</a:t>
            </a:r>
            <a:endParaRPr lang="cs-CZ" sz="5400" b="1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2598767" y="1785590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7" action="ppaction://hlinksldjump"/>
              </a:rPr>
              <a:t>7</a:t>
            </a:r>
            <a:endParaRPr lang="cs-CZ" sz="5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3362037" y="3060979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5" action="ppaction://hlinksldjump"/>
              </a:rPr>
              <a:t>11</a:t>
            </a:r>
            <a:endParaRPr lang="cs-CZ" sz="5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825104" y="1689117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8" action="ppaction://hlinksldjump"/>
              </a:rPr>
              <a:t>6</a:t>
            </a:r>
            <a:endParaRPr lang="cs-CZ" sz="5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7902765" y="459232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19" action="ppaction://hlinksldjump"/>
              </a:rPr>
              <a:t>5</a:t>
            </a:r>
            <a:endParaRPr lang="cs-CZ" sz="5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5935164" y="505083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20" action="ppaction://hlinksldjump"/>
              </a:rPr>
              <a:t>4</a:t>
            </a:r>
            <a:endParaRPr lang="cs-CZ" sz="5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4067518" y="400229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21" action="ppaction://hlinksldjump"/>
              </a:rPr>
              <a:t>3</a:t>
            </a:r>
            <a:endParaRPr lang="cs-CZ" sz="5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3599419" y="5528343"/>
            <a:ext cx="12241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hlinkClick r:id="rId22" action="ppaction://hlinksldjump"/>
              </a:rPr>
              <a:t>16</a:t>
            </a:r>
            <a:endParaRPr lang="cs-CZ" sz="5400" b="1" dirty="0"/>
          </a:p>
        </p:txBody>
      </p:sp>
    </p:spTree>
    <p:extLst>
      <p:ext uri="{BB962C8B-B14F-4D97-AF65-F5344CB8AC3E}">
        <p14:creationId xmlns:p14="http://schemas.microsoft.com/office/powerpoint/2010/main" xmlns="" val="2765513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enka\AppData\Local\Microsoft\Windows\Temporary Internet Files\Content.IE5\HXR2EAWT\MC90041368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764703"/>
            <a:ext cx="5400600" cy="5027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Lenka\AppData\Local\Microsoft\Windows\Temporary Internet Files\Content.IE5\RDCTX7H9\MC900355485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441249"/>
            <a:ext cx="885139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97746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applause.wav"/>
          </p:stSnd>
        </p:sndAc>
      </p:transition>
    </mc:Choice>
    <mc:Fallback>
      <p:transition spd="slow" advClick="0">
        <p:sndAc>
          <p:stSnd>
            <p:snd r:embed="rId3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Lenka\AppData\Local\Microsoft\Windows\Temporary Internet Files\Content.IE5\RDCTX7H9\MC9003468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0"/>
            <a:ext cx="6264696" cy="60671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Lenka\AppData\Local\Microsoft\Windows\Temporary Internet Files\Content.IE5\RDCTX7H9\MC900355485[1].wmf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441249"/>
            <a:ext cx="885139" cy="915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83034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>
        <p:sndAc>
          <p:stSnd>
            <p:snd r:embed="rId7" name="explode.wav"/>
          </p:stSnd>
        </p:sndAc>
      </p:transition>
    </mc:Choice>
    <mc:Fallback>
      <p:transition spd="slow" advClick="0">
        <p:sndAc>
          <p:stSnd>
            <p:snd r:embed="rId3" name="explod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Lenka\AppData\Local\Microsoft\Windows\Temporary Internet Files\Content.IE5\HXR2EAWT\MC900090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8512" y="731460"/>
            <a:ext cx="6085312" cy="46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404664"/>
            <a:ext cx="48965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ZIMA ZAČÍNÁ</a:t>
            </a:r>
            <a:endParaRPr lang="cs-CZ" sz="60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21. PROSINCE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5" action="ppaction://hlinksldjump"/>
              </a:rPr>
              <a:t>21. LEDNA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083225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Lenka\AppData\Local\Microsoft\Windows\Temporary Internet Files\Content.IE5\HXR2EAWT\MC900090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8512" y="731460"/>
            <a:ext cx="6085312" cy="46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332656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/>
              <a:t>DNY SE OD 21. PROSINCE</a:t>
            </a:r>
            <a:endParaRPr lang="cs-CZ" sz="48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ZKRACUJÍ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64518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5" action="ppaction://hlinksldjump"/>
              </a:rPr>
              <a:t>PRODLUŽUJÍ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3182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Lenka\AppData\Local\Microsoft\Windows\Temporary Internet Files\Content.IE5\HXR2EAWT\MC900090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78512" y="731460"/>
            <a:ext cx="6085312" cy="4623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39553" y="404664"/>
            <a:ext cx="844597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V ZIMĚ SLAVÍME</a:t>
            </a:r>
            <a:endParaRPr lang="cs-CZ" sz="6000" b="1" dirty="0"/>
          </a:p>
        </p:txBody>
      </p:sp>
      <p:sp>
        <p:nvSpPr>
          <p:cNvPr id="3" name="Ovál 2"/>
          <p:cNvSpPr/>
          <p:nvPr/>
        </p:nvSpPr>
        <p:spPr>
          <a:xfrm>
            <a:off x="179512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VÁNOCE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5" action="ppaction://hlinksldjump"/>
              </a:rPr>
              <a:t>VELIKONOCE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831829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POKOJOVÉ ROSTLINY PRAVIDELNĚ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ZALÉVÁME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VYSUŠUJEME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Lenka\AppData\Local\Microsoft\Windows\Temporary Internet Files\Content.IE5\L8B9VPU4\MC900331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1726" y="2530443"/>
            <a:ext cx="600547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HXR2EAWT\MC9002319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69535"/>
            <a:ext cx="3222763" cy="413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83182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Z POKOJOVÝCH ROSTLIN PRAVIDELNĚ UTÍRÁME PRACH, ABY MOHLY ROSTLINY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ODPOČÍVAT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DÝCHAT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Lenka\AppData\Local\Microsoft\Windows\Temporary Internet Files\Content.IE5\L8B9VPU4\MC900331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1726" y="2530443"/>
            <a:ext cx="600547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HXR2EAWT\MC9002319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92843" y="1917762"/>
            <a:ext cx="2355011" cy="302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2654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69508" y="391134"/>
            <a:ext cx="83160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PŮDU U POKOJOVÝCH ROSTLIN KYPŘÍME A HNOJÍME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OBČAS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KAŽDÝ DEN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Lenka\AppData\Local\Microsoft\Windows\Temporary Internet Files\Content.IE5\L8B9VPU4\MC900331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1726" y="2530443"/>
            <a:ext cx="600547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HXR2EAWT\MC9002319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1687" y="1676761"/>
            <a:ext cx="2460624" cy="31580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2654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POKOJOVÉ ROSTLINY PŘESAZUJEME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V ZIMĚ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4543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NA JAŘE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5" name="Picture 3" descr="C:\Users\Lenka\AppData\Local\Microsoft\Windows\Temporary Internet Files\Content.IE5\L8B9VPU4\MC90033146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71726" y="2530443"/>
            <a:ext cx="600547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HXR2EAWT\MC90023199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1169535"/>
            <a:ext cx="3222763" cy="4136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2654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 OBRÁZKU JE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POTOS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KROTON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44317" y="1268760"/>
            <a:ext cx="2793876" cy="3608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626544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 OBRÁZKU JE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MODŘENEC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ZELENEC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1074682"/>
            <a:ext cx="5328592" cy="3996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9738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 OBRÁZKU JE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54809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FUCHSIE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ZELENEC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45662" y="1050995"/>
            <a:ext cx="3991185" cy="39451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797729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 OBRÁZKU JE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VÁNOČNÍ KAKTUS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VÁNOČNÍ HVĚZDA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850" y="1080273"/>
            <a:ext cx="3012810" cy="4017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089712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NA OBRÁZKU JE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TCHÝNIN VLAS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TCHÝNIN JAZYK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9832" y="1211632"/>
            <a:ext cx="2952328" cy="39325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874738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KDO SE UKLÁDÁ K ZIMNÍMU SPÁNKU?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JEŽEK, MEDVĚD, SYSEL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LIŠKA, SRNEC, VEVERKA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101" name="Picture 5" descr="C:\Users\Lenka\AppData\Local\Microsoft\Windows\Temporary Internet Files\Content.IE5\RDCTX7H9\MC9004109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52874" y="1057265"/>
            <a:ext cx="3864555" cy="390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85793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Kteří ptáci odlétají před zimou do teplých krajin?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ČÁP, VLAŠTOVKA, SKŘIVAN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283968" y="5277191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VRABEC, SÝKORA, LABUŤ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Lenka\AppData\Local\Microsoft\Windows\Temporary Internet Files\Content.IE5\RDCTX7H9\MC9002920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58495" y="1196752"/>
            <a:ext cx="3277398" cy="372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31268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KTERÝ STROM NA ZIMU NEOPADÁVÁ?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BOROVICE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1980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JABLOŇ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Users\Lenka\AppData\Local\Microsoft\Windows\Temporary Internet Files\Content.IE5\RDCTX7H9\MC90019333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2436929" cy="3644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Lenka\AppData\Local\Microsoft\Windows\Temporary Internet Files\Content.IE5\RDCTX7H9\MC90029577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38352"/>
            <a:ext cx="3490818" cy="3305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86249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KTERÝ STROM NA ZIMU OPADÁVÁ?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BOROVICE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1980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MODŘÍN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Users\Lenka\AppData\Local\Microsoft\Windows\Temporary Internet Files\Content.IE5\HXR2EAWT\MC9003506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38920" y="2063511"/>
            <a:ext cx="2269126" cy="2695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Lenka\AppData\Local\Microsoft\Windows\Temporary Internet Files\Content.IE5\L8B9VPU4\MC9003312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517148"/>
            <a:ext cx="1804657" cy="163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Lenka\AppData\Local\Microsoft\Windows\Temporary Internet Files\Content.IE5\HJAMA6Y5\MC90035131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22251" y="906798"/>
            <a:ext cx="3523935" cy="4333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010228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KTERÉ JSOU ZIMNÍ MĚSÍCE ?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301914"/>
            <a:ext cx="3816424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PROSINEC, LEDEN, BŘEZEN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1980" y="5301914"/>
            <a:ext cx="3708412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solidFill>
                  <a:schemeClr val="tx1"/>
                </a:solidFill>
                <a:hlinkClick r:id="rId4" action="ppaction://hlinksldjump"/>
              </a:rPr>
              <a:t>PROSINEC, LEDEN, </a:t>
            </a:r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ÚNOR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HJAMA6Y5\MC9000981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9927" y="1268760"/>
            <a:ext cx="3924106" cy="392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915585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1" y="404664"/>
            <a:ext cx="8003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KTERÉ JSOU ZIMNÍ SPORTY ?</a:t>
            </a:r>
            <a:endParaRPr lang="cs-CZ" sz="3600" b="1" dirty="0"/>
          </a:p>
        </p:txBody>
      </p:sp>
      <p:sp>
        <p:nvSpPr>
          <p:cNvPr id="3" name="Ovál 2"/>
          <p:cNvSpPr/>
          <p:nvPr/>
        </p:nvSpPr>
        <p:spPr>
          <a:xfrm>
            <a:off x="323528" y="5301914"/>
            <a:ext cx="3816424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3" action="ppaction://hlinksldjump"/>
              </a:rPr>
              <a:t>LYŽOVÁNÍ, BRUSLENÍ, HOKEJ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391980" y="5301914"/>
            <a:ext cx="4572508" cy="144016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FOTBAL, HOKEJ,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  <a:hlinkClick r:id="rId4" action="ppaction://hlinksldjump"/>
              </a:rPr>
              <a:t>SKOKY NA LYŽÍCH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Lenka\AppData\Local\Microsoft\Windows\Temporary Internet Files\Content.IE5\HJAMA6Y5\MC90009816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29927" y="1268760"/>
            <a:ext cx="3924106" cy="3928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975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39237"/>
            <a:ext cx="777686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Kliparty použity z webu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r>
              <a:rPr lang="cs-CZ" dirty="0" smtClean="0"/>
              <a:t>.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dirty="0" smtClean="0"/>
              <a:t>201-1-3&gt;. </a:t>
            </a:r>
            <a:endParaRPr lang="cs-CZ" dirty="0"/>
          </a:p>
          <a:p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cs.wikipedia.org/wiki/Soubor:Sansevieria_trifasciata_Leaf_Closeup_2448px.jpg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</a:t>
            </a:r>
            <a:r>
              <a:rPr lang="cs-CZ" dirty="0">
                <a:hlinkClick r:id="rId4"/>
              </a:rPr>
              <a:t>://</a:t>
            </a:r>
            <a:r>
              <a:rPr lang="cs-CZ" dirty="0" smtClean="0">
                <a:hlinkClick r:id="rId4"/>
              </a:rPr>
              <a:t>cs.wikipedia.org/wiki/Soubor:Monstera_deliciosa3.jpg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cs.wikipedia.org/wiki/Soubor:Poinsettia_2.jpg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commons.wikimedia.org/wiki/File:Scindapsus_aureus_cleaned.jpg?uselang=cs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commons.wikimedia.org/wiki/File:Fuchsia_aux_Jardins_de_Bagatelle_10.JPG?uselang=cs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commons.wikimedia.org/wiki/File:Hierbabuena_0611.JPG?uselang=cs</a:t>
            </a:r>
            <a:endParaRPr lang="cs-CZ" dirty="0" smtClean="0"/>
          </a:p>
          <a:p>
            <a:r>
              <a:rPr lang="cs-CZ" dirty="0">
                <a:hlinkClick r:id="rId9"/>
              </a:rPr>
              <a:t>http://upload.wikimedia.org/wikipedia/commons/0/04/Chinese_Hibiscus_Hibiscus_rosa-sinensis_Fifth_Dimension_Mallow_Family_-_Malvaceae_%</a:t>
            </a:r>
            <a:r>
              <a:rPr lang="cs-CZ" dirty="0" smtClean="0">
                <a:hlinkClick r:id="rId9"/>
              </a:rPr>
              <a:t>283072488129%29.jpg?uselang=cs</a:t>
            </a:r>
            <a:endParaRPr lang="cs-CZ" dirty="0" smtClean="0"/>
          </a:p>
          <a:p>
            <a:r>
              <a:rPr lang="cs-CZ" dirty="0"/>
              <a:t>http://cs.wikipedia.org/wiki/Soubor:ZygocactusTruncatus.jpg</a:t>
            </a:r>
          </a:p>
        </p:txBody>
      </p:sp>
    </p:spTree>
    <p:extLst>
      <p:ext uri="{BB962C8B-B14F-4D97-AF65-F5344CB8AC3E}">
        <p14:creationId xmlns:p14="http://schemas.microsoft.com/office/powerpoint/2010/main" xmlns="" val="1342746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1674</TotalTime>
  <Words>309</Words>
  <Application>Microsoft Office PowerPoint</Application>
  <PresentationFormat>Předvádění na obrazovce (4:3)</PresentationFormat>
  <Paragraphs>133</Paragraphs>
  <Slides>24</Slides>
  <Notes>24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šárka</cp:lastModifiedBy>
  <cp:revision>184</cp:revision>
  <dcterms:created xsi:type="dcterms:W3CDTF">2012-03-09T21:22:25Z</dcterms:created>
  <dcterms:modified xsi:type="dcterms:W3CDTF">2013-05-20T20:25:53Z</dcterms:modified>
</cp:coreProperties>
</file>