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wmf" ContentType="image/x-wmf"/>
  <Override PartName="/ppt/notesSlides/notesSlide18.xml" ContentType="application/vnd.openxmlformats-officedocument.presentationml.notesSlide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notesMasters/notesMaster1.xml" ContentType="application/vnd.openxmlformats-officedocument.presentationml.notesMaster+xml"/>
  <Override PartName="/ppt/notesSlides/notesSlide16.xml" ContentType="application/vnd.openxmlformats-officedocument.presentationml.notesSlide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notesSlides/notesSlide14.xml" ContentType="application/vnd.openxmlformats-officedocument.presentationml.notesSlide+xml"/>
  <Override PartName="/ppt/notesSlides/notesSlide23.xml" ContentType="application/vnd.openxmlformats-officedocument.presentationml.notesSlide+xml"/>
  <Override PartName="/ppt/slideLayouts/slideLayout10.xml" ContentType="application/vnd.openxmlformats-officedocument.presentationml.slideLayout+xml"/>
  <Default Extension="gif" ContentType="image/gif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20.xml" ContentType="application/vnd.openxmlformats-officedocument.presentationml.notesSlide+xml"/>
  <Override PartName="/ppt/notesSlides/notesSlide21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10.xml" ContentType="application/vnd.openxmlformats-officedocument.presentationml.notes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Override PartName="/ppt/notesSlides/notesSlide1.xml" ContentType="application/vnd.openxmlformats-officedocument.presentationml.notesSlide+xml"/>
  <Default Extension="png" ContentType="image/png"/>
  <Override PartName="/ppt/notesSlides/notesSlide3.xml" ContentType="application/vnd.openxmlformats-officedocument.presentationml.notesSlide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notesSlides/notesSlide19.xml" ContentType="application/vnd.openxmlformats-officedocument.presentationml.notesSlid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Layouts/slideLayout3.xml" ContentType="application/vnd.openxmlformats-officedocument.presentationml.slideLayout+xml"/>
  <Override PartName="/ppt/notesSlides/notesSlide17.xml" ContentType="application/vnd.openxmlformats-officedocument.presentationml.notesSlide+xml"/>
  <Default Extension="jpeg" ContentType="image/jpeg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ppt/notesSlides/notesSlide15.xml" ContentType="application/vnd.openxmlformats-officedocument.presentationml.notesSlide+xml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notesSlides/notesSlide13.xml" ContentType="application/vnd.openxmlformats-officedocument.presentationml.notesSlide+xml"/>
  <Override PartName="/ppt/notesSlides/notesSlide22.xml" ContentType="application/vnd.openxmlformats-officedocument.presentationml.notesSlid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877" r:id="rId1"/>
  </p:sldMasterIdLst>
  <p:notesMasterIdLst>
    <p:notesMasterId r:id="rId25"/>
  </p:notesMasterIdLst>
  <p:sldIdLst>
    <p:sldId id="281" r:id="rId2"/>
    <p:sldId id="282" r:id="rId3"/>
    <p:sldId id="290" r:id="rId4"/>
    <p:sldId id="292" r:id="rId5"/>
    <p:sldId id="291" r:id="rId6"/>
    <p:sldId id="293" r:id="rId7"/>
    <p:sldId id="294" r:id="rId8"/>
    <p:sldId id="295" r:id="rId9"/>
    <p:sldId id="296" r:id="rId10"/>
    <p:sldId id="297" r:id="rId11"/>
    <p:sldId id="298" r:id="rId12"/>
    <p:sldId id="299" r:id="rId13"/>
    <p:sldId id="300" r:id="rId14"/>
    <p:sldId id="301" r:id="rId15"/>
    <p:sldId id="302" r:id="rId16"/>
    <p:sldId id="303" r:id="rId17"/>
    <p:sldId id="304" r:id="rId18"/>
    <p:sldId id="305" r:id="rId19"/>
    <p:sldId id="306" r:id="rId20"/>
    <p:sldId id="307" r:id="rId21"/>
    <p:sldId id="308" r:id="rId22"/>
    <p:sldId id="309" r:id="rId23"/>
    <p:sldId id="289" r:id="rId24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FF66"/>
    <a:srgbClr val="FF5050"/>
  </p:clrMru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0505E3EF-67EA-436B-97B2-0124C06EBD24}" styleName="Střední styl 4 – zvýraznění 3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3"/>
              </a:solidFill>
            </a:ln>
          </a:left>
          <a:right>
            <a:ln w="12700" cmpd="sng">
              <a:solidFill>
                <a:schemeClr val="accent3"/>
              </a:solidFill>
            </a:ln>
          </a:right>
          <a:top>
            <a:ln w="12700" cmpd="sng">
              <a:solidFill>
                <a:schemeClr val="accent3"/>
              </a:solidFill>
            </a:ln>
          </a:top>
          <a:bottom>
            <a:ln w="12700" cmpd="sng">
              <a:solidFill>
                <a:schemeClr val="accent3"/>
              </a:solidFill>
            </a:ln>
          </a:bottom>
          <a:insideH>
            <a:ln w="12700" cmpd="sng">
              <a:solidFill>
                <a:schemeClr val="accent3"/>
              </a:solidFill>
            </a:ln>
          </a:insideH>
          <a:insideV>
            <a:ln w="12700" cmpd="sng">
              <a:solidFill>
                <a:schemeClr val="accent3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3"/>
              </a:solidFill>
            </a:ln>
          </a:top>
        </a:tcBdr>
        <a:fill>
          <a:solidFill>
            <a:schemeClr val="accent3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3">
              <a:tint val="20000"/>
            </a:schemeClr>
          </a:solidFill>
        </a:fill>
      </a:tcStyle>
    </a:firstRow>
  </a:tblStyle>
  <a:tblStyle styleId="{8A107856-5554-42FB-B03E-39F5DBC370BA}" styleName="Střední styl 4 – zvýraznění 2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2"/>
              </a:solidFill>
            </a:ln>
          </a:left>
          <a:right>
            <a:ln w="12700" cmpd="sng">
              <a:solidFill>
                <a:schemeClr val="accent2"/>
              </a:solidFill>
            </a:ln>
          </a:right>
          <a:top>
            <a:ln w="12700" cmpd="sng">
              <a:solidFill>
                <a:schemeClr val="accent2"/>
              </a:solidFill>
            </a:ln>
          </a:top>
          <a:bottom>
            <a:ln w="12700" cmpd="sng">
              <a:solidFill>
                <a:schemeClr val="accent2"/>
              </a:solidFill>
            </a:ln>
          </a:bottom>
          <a:insideH>
            <a:ln w="12700" cmpd="sng">
              <a:solidFill>
                <a:schemeClr val="accent2"/>
              </a:solidFill>
            </a:ln>
          </a:insideH>
          <a:insideV>
            <a:ln w="12700" cmpd="sng">
              <a:solidFill>
                <a:schemeClr val="accent2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2"/>
              </a:solidFill>
            </a:ln>
          </a:top>
        </a:tcBdr>
        <a:fill>
          <a:solidFill>
            <a:schemeClr val="accent2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2">
              <a:tint val="20000"/>
            </a:schemeClr>
          </a:solidFill>
        </a:fill>
      </a:tcStyle>
    </a:firstRow>
  </a:tblStyle>
  <a:tblStyle styleId="{93296810-A885-4BE3-A3E7-6D5BEEA58F35}" styleName="Střední styl 2 – zvýraznění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  <a:tblStyle styleId="{69CF1AB2-1976-4502-BF36-3FF5EA218861}" styleName="Střední styl 4 – zvýraznění 1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1"/>
              </a:solidFill>
            </a:ln>
          </a:left>
          <a:right>
            <a:ln w="12700" cmpd="sng">
              <a:solidFill>
                <a:schemeClr val="accent1"/>
              </a:solidFill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 w="12700" cmpd="sng">
              <a:solidFill>
                <a:schemeClr val="accent1"/>
              </a:solidFill>
            </a:ln>
          </a:insideH>
          <a:insideV>
            <a:ln w="12700" cmpd="sng">
              <a:solidFill>
                <a:schemeClr val="accen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1"/>
              </a:solidFill>
            </a:ln>
          </a:top>
        </a:tcBdr>
        <a:fill>
          <a:solidFill>
            <a:schemeClr val="accent1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1">
              <a:tint val="20000"/>
            </a:schemeClr>
          </a:solidFill>
        </a:fill>
      </a:tcStyle>
    </a:firstRow>
  </a:tblStyle>
  <a:tblStyle styleId="{2D5ABB26-0587-4C30-8999-92F81FD0307C}" styleName="Bez stylu, bez mřížky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  <a:tblStyle styleId="{5940675A-B579-460E-94D1-54222C63F5DA}" styleName="Bez stylu, mřížka tabulky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  <a:tblStyle styleId="{F5AB1C69-6EDB-4FF4-983F-18BD219EF322}" styleName="Střední styl 2 – zvýraznění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37CE84F3-28C3-443E-9E96-99CF82512B78}" styleName="Tmavý styl 1 – zvýraznění 2">
    <a:wholeTbl>
      <a:tcTxStyle>
        <a:fontRef idx="minor">
          <a:scrgbClr r="0" g="0" b="0"/>
        </a:fontRef>
        <a:schemeClr val="lt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2"/>
          </a:solidFill>
        </a:fill>
      </a:tcStyle>
    </a:wholeTbl>
    <a:band1H>
      <a:tcStyle>
        <a:tcBdr/>
        <a:fill>
          <a:solidFill>
            <a:schemeClr val="accent2">
              <a:shade val="60000"/>
            </a:schemeClr>
          </a:solidFill>
        </a:fill>
      </a:tcStyle>
    </a:band1H>
    <a:band1V>
      <a:tcStyle>
        <a:tcBdr/>
        <a:fill>
          <a:solidFill>
            <a:schemeClr val="accent2">
              <a:shade val="60000"/>
            </a:schemeClr>
          </a:solidFill>
        </a:fill>
      </a:tcStyle>
    </a:band1V>
    <a:lastCol>
      <a:tcTxStyle b="on"/>
      <a:tcStyle>
        <a:tcBdr>
          <a:left>
            <a:ln w="25400" cmpd="sng">
              <a:solidFill>
                <a:schemeClr val="lt1"/>
              </a:solidFill>
            </a:ln>
          </a:left>
        </a:tcBdr>
        <a:fill>
          <a:solidFill>
            <a:schemeClr val="accent2">
              <a:shade val="60000"/>
            </a:schemeClr>
          </a:solidFill>
        </a:fill>
      </a:tcStyle>
    </a:lastCol>
    <a:firstCol>
      <a:tcTxStyle b="on"/>
      <a:tcStyle>
        <a:tcBdr>
          <a:right>
            <a:ln w="25400" cmpd="sng">
              <a:solidFill>
                <a:schemeClr val="lt1"/>
              </a:solidFill>
            </a:ln>
          </a:right>
        </a:tcBdr>
        <a:fill>
          <a:solidFill>
            <a:schemeClr val="accent2">
              <a:shade val="60000"/>
            </a:schemeClr>
          </a:solidFill>
        </a:fill>
      </a:tcStyle>
    </a:firstCol>
    <a:lastRow>
      <a:tcTxStyle b="on"/>
      <a:tcStyle>
        <a:tcBdr>
          <a:top>
            <a:ln w="25400" cmpd="sng">
              <a:solidFill>
                <a:schemeClr val="lt1"/>
              </a:solidFill>
            </a:ln>
          </a:top>
        </a:tcBdr>
        <a:fill>
          <a:solidFill>
            <a:schemeClr val="accent2">
              <a:shade val="40000"/>
            </a:schemeClr>
          </a:solidFill>
        </a:fill>
      </a:tcStyle>
    </a:lastRow>
    <a:seCell>
      <a:tcStyle>
        <a:tcBdr>
          <a:left>
            <a:ln>
              <a:noFill/>
            </a:ln>
          </a:left>
        </a:tcBdr>
      </a:tcStyle>
    </a:seCell>
    <a:swCell>
      <a:tcStyle>
        <a:tcBdr>
          <a:right>
            <a:ln>
              <a:noFill/>
            </a:ln>
          </a:right>
        </a:tcBdr>
      </a:tcStyle>
    </a:swCell>
    <a:firstRow>
      <a:tcTxStyle b="on"/>
      <a:tcStyle>
        <a:tcBdr>
          <a:bottom>
            <a:ln w="254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  <a:neCell>
      <a:tcStyle>
        <a:tcBdr>
          <a:left>
            <a:ln>
              <a:noFill/>
            </a:ln>
          </a:left>
        </a:tcBdr>
      </a:tcStyle>
    </a:neCell>
    <a:nwCell>
      <a:tcStyle>
        <a:tcBdr>
          <a:right>
            <a:ln>
              <a:noFill/>
            </a:ln>
          </a:right>
        </a:tcBdr>
      </a:tcStyle>
    </a:nwCell>
  </a:tblStyle>
  <a:tblStyle styleId="{21E4AEA4-8DFA-4A89-87EB-49C32662AFE0}" styleName="Střední styl 2 – zvýraznění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D03447BB-5D67-496B-8E87-E561075AD55C}" styleName="Tmavý styl 1 – zvýraznění 3">
    <a:wholeTbl>
      <a:tcTxStyle>
        <a:fontRef idx="minor">
          <a:scrgbClr r="0" g="0" b="0"/>
        </a:fontRef>
        <a:schemeClr val="lt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3"/>
          </a:solidFill>
        </a:fill>
      </a:tcStyle>
    </a:wholeTbl>
    <a:band1H>
      <a:tcStyle>
        <a:tcBdr/>
        <a:fill>
          <a:solidFill>
            <a:schemeClr val="accent3">
              <a:shade val="60000"/>
            </a:schemeClr>
          </a:solidFill>
        </a:fill>
      </a:tcStyle>
    </a:band1H>
    <a:band1V>
      <a:tcStyle>
        <a:tcBdr/>
        <a:fill>
          <a:solidFill>
            <a:schemeClr val="accent3">
              <a:shade val="60000"/>
            </a:schemeClr>
          </a:solidFill>
        </a:fill>
      </a:tcStyle>
    </a:band1V>
    <a:lastCol>
      <a:tcTxStyle b="on"/>
      <a:tcStyle>
        <a:tcBdr>
          <a:left>
            <a:ln w="25400" cmpd="sng">
              <a:solidFill>
                <a:schemeClr val="lt1"/>
              </a:solidFill>
            </a:ln>
          </a:left>
        </a:tcBdr>
        <a:fill>
          <a:solidFill>
            <a:schemeClr val="accent3">
              <a:shade val="60000"/>
            </a:schemeClr>
          </a:solidFill>
        </a:fill>
      </a:tcStyle>
    </a:lastCol>
    <a:firstCol>
      <a:tcTxStyle b="on"/>
      <a:tcStyle>
        <a:tcBdr>
          <a:right>
            <a:ln w="25400" cmpd="sng">
              <a:solidFill>
                <a:schemeClr val="lt1"/>
              </a:solidFill>
            </a:ln>
          </a:right>
        </a:tcBdr>
        <a:fill>
          <a:solidFill>
            <a:schemeClr val="accent3">
              <a:shade val="60000"/>
            </a:schemeClr>
          </a:solidFill>
        </a:fill>
      </a:tcStyle>
    </a:firstCol>
    <a:lastRow>
      <a:tcTxStyle b="on"/>
      <a:tcStyle>
        <a:tcBdr>
          <a:top>
            <a:ln w="25400" cmpd="sng">
              <a:solidFill>
                <a:schemeClr val="lt1"/>
              </a:solidFill>
            </a:ln>
          </a:top>
        </a:tcBdr>
        <a:fill>
          <a:solidFill>
            <a:schemeClr val="accent3">
              <a:shade val="40000"/>
            </a:schemeClr>
          </a:solidFill>
        </a:fill>
      </a:tcStyle>
    </a:lastRow>
    <a:seCell>
      <a:tcStyle>
        <a:tcBdr>
          <a:left>
            <a:ln>
              <a:noFill/>
            </a:ln>
          </a:left>
        </a:tcBdr>
      </a:tcStyle>
    </a:seCell>
    <a:swCell>
      <a:tcStyle>
        <a:tcBdr>
          <a:right>
            <a:ln>
              <a:noFill/>
            </a:ln>
          </a:right>
        </a:tcBdr>
      </a:tcStyle>
    </a:swCell>
    <a:firstRow>
      <a:tcTxStyle b="on"/>
      <a:tcStyle>
        <a:tcBdr>
          <a:bottom>
            <a:ln w="254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  <a:neCell>
      <a:tcStyle>
        <a:tcBdr>
          <a:left>
            <a:ln>
              <a:noFill/>
            </a:ln>
          </a:left>
        </a:tcBdr>
      </a:tcStyle>
    </a:neCell>
    <a:nwCell>
      <a:tcStyle>
        <a:tcBdr>
          <a:right>
            <a:ln>
              <a:noFill/>
            </a:ln>
          </a:right>
        </a:tcBdr>
      </a:tcStyle>
    </a:nwCell>
  </a:tblStyle>
  <a:tblStyle styleId="{2A488322-F2BA-4B5B-9748-0D474271808F}" styleName="Střední styl 3 – zvýraznění 6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6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vertBarState="maximized">
    <p:restoredLeft sz="15047" autoAdjust="0"/>
    <p:restoredTop sz="92571" autoAdjust="0"/>
  </p:normalViewPr>
  <p:slideViewPr>
    <p:cSldViewPr>
      <p:cViewPr varScale="1">
        <p:scale>
          <a:sx n="69" d="100"/>
          <a:sy n="69" d="100"/>
        </p:scale>
        <p:origin x="-1182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C1CC185-AAF2-43AE-8C00-1C240E84F960}" type="datetimeFigureOut">
              <a:rPr lang="cs-CZ" smtClean="0"/>
              <a:pPr/>
              <a:t>20.5.2013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7F37194C-C507-4DE0-828C-43CFF980596A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336861339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_rels/notesSlide1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6.xml"/><Relationship Id="rId1" Type="http://schemas.openxmlformats.org/officeDocument/2006/relationships/notesMaster" Target="../notesMasters/notesMaster1.xml"/></Relationships>
</file>

<file path=ppt/notesSlides/_rels/notesSlide1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7.xml"/><Relationship Id="rId1" Type="http://schemas.openxmlformats.org/officeDocument/2006/relationships/notesMaster" Target="../notesMasters/notesMaster1.xml"/></Relationships>
</file>

<file path=ppt/notesSlides/_rels/notesSlide1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8.xml"/><Relationship Id="rId1" Type="http://schemas.openxmlformats.org/officeDocument/2006/relationships/notesMaster" Target="../notesMasters/notesMaster1.xml"/></Relationships>
</file>

<file path=ppt/notesSlides/_rels/notesSlide1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9.xml"/><Relationship Id="rId1" Type="http://schemas.openxmlformats.org/officeDocument/2006/relationships/notesMaster" Target="../notesMasters/notesMaster1.xml"/></Relationships>
</file>

<file path=ppt/notesSlides/_rels/notesSlide2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0.xml"/><Relationship Id="rId1" Type="http://schemas.openxmlformats.org/officeDocument/2006/relationships/notesMaster" Target="../notesMasters/notesMaster1.xml"/></Relationships>
</file>

<file path=ppt/notesSlides/_rels/notesSlide2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1.xml"/><Relationship Id="rId1" Type="http://schemas.openxmlformats.org/officeDocument/2006/relationships/notesMaster" Target="../notesMasters/notesMaster1.xml"/></Relationships>
</file>

<file path=ppt/notesSlides/_rels/notesSlide2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_rels/notesSlide2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37194C-C507-4DE0-828C-43CFF980596A}" type="slidenum">
              <a:rPr lang="cs-CZ" smtClean="0"/>
              <a:pPr/>
              <a:t>1</a:t>
            </a:fld>
            <a:endParaRPr lang="cs-CZ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37194C-C507-4DE0-828C-43CFF980596A}" type="slidenum">
              <a:rPr lang="cs-CZ" smtClean="0"/>
              <a:pPr/>
              <a:t>2</a:t>
            </a:fld>
            <a:endParaRPr lang="cs-CZ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37194C-C507-4DE0-828C-43CFF980596A}" type="slidenum">
              <a:rPr lang="cs-CZ" smtClean="0"/>
              <a:pPr/>
              <a:t>3</a:t>
            </a:fld>
            <a:endParaRPr lang="cs-CZ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37194C-C507-4DE0-828C-43CFF980596A}" type="slidenum">
              <a:rPr lang="cs-CZ" smtClean="0"/>
              <a:pPr/>
              <a:t>4</a:t>
            </a:fld>
            <a:endParaRPr lang="cs-CZ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37194C-C507-4DE0-828C-43CFF980596A}" type="slidenum">
              <a:rPr lang="cs-CZ" smtClean="0"/>
              <a:pPr/>
              <a:t>5</a:t>
            </a:fld>
            <a:endParaRPr lang="cs-CZ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37194C-C507-4DE0-828C-43CFF980596A}" type="slidenum">
              <a:rPr lang="cs-CZ" smtClean="0"/>
              <a:pPr/>
              <a:t>6</a:t>
            </a:fld>
            <a:endParaRPr lang="cs-CZ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37194C-C507-4DE0-828C-43CFF980596A}" type="slidenum">
              <a:rPr lang="cs-CZ" smtClean="0"/>
              <a:pPr/>
              <a:t>7</a:t>
            </a:fld>
            <a:endParaRPr lang="cs-CZ"/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37194C-C507-4DE0-828C-43CFF980596A}" type="slidenum">
              <a:rPr lang="cs-CZ" smtClean="0"/>
              <a:pPr/>
              <a:t>8</a:t>
            </a:fld>
            <a:endParaRPr lang="cs-CZ"/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37194C-C507-4DE0-828C-43CFF980596A}" type="slidenum">
              <a:rPr lang="cs-CZ" smtClean="0"/>
              <a:pPr/>
              <a:t>9</a:t>
            </a:fld>
            <a:endParaRPr lang="cs-CZ"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37194C-C507-4DE0-828C-43CFF980596A}" type="slidenum">
              <a:rPr lang="cs-CZ" smtClean="0"/>
              <a:pPr/>
              <a:t>10</a:t>
            </a:fld>
            <a:endParaRPr lang="cs-CZ"/>
          </a:p>
        </p:txBody>
      </p:sp>
    </p:spTree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37194C-C507-4DE0-828C-43CFF980596A}" type="slidenum">
              <a:rPr lang="cs-CZ" smtClean="0"/>
              <a:pPr/>
              <a:t>11</a:t>
            </a:fld>
            <a:endParaRPr lang="cs-CZ"/>
          </a:p>
        </p:txBody>
      </p:sp>
    </p:spTree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37194C-C507-4DE0-828C-43CFF980596A}" type="slidenum">
              <a:rPr lang="cs-CZ" smtClean="0"/>
              <a:pPr/>
              <a:t>12</a:t>
            </a:fld>
            <a:endParaRPr lang="cs-CZ"/>
          </a:p>
        </p:txBody>
      </p:sp>
    </p:spTree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37194C-C507-4DE0-828C-43CFF980596A}" type="slidenum">
              <a:rPr lang="cs-CZ" smtClean="0"/>
              <a:pPr/>
              <a:t>13</a:t>
            </a:fld>
            <a:endParaRPr lang="cs-CZ"/>
          </a:p>
        </p:txBody>
      </p:sp>
    </p:spTree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37194C-C507-4DE0-828C-43CFF980596A}" type="slidenum">
              <a:rPr lang="cs-CZ" smtClean="0"/>
              <a:pPr/>
              <a:t>14</a:t>
            </a:fld>
            <a:endParaRPr lang="cs-CZ"/>
          </a:p>
        </p:txBody>
      </p:sp>
    </p:spTree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37194C-C507-4DE0-828C-43CFF980596A}" type="slidenum">
              <a:rPr lang="cs-CZ" smtClean="0"/>
              <a:pPr/>
              <a:t>15</a:t>
            </a:fld>
            <a:endParaRPr lang="cs-CZ"/>
          </a:p>
        </p:txBody>
      </p:sp>
    </p:spTree>
  </p:cSld>
  <p:clrMapOvr>
    <a:masterClrMapping/>
  </p:clrMapOvr>
</p:notes>
</file>

<file path=ppt/notesSlides/notesSlide1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37194C-C507-4DE0-828C-43CFF980596A}" type="slidenum">
              <a:rPr lang="cs-CZ" smtClean="0"/>
              <a:pPr/>
              <a:t>16</a:t>
            </a:fld>
            <a:endParaRPr lang="cs-CZ"/>
          </a:p>
        </p:txBody>
      </p:sp>
    </p:spTree>
  </p:cSld>
  <p:clrMapOvr>
    <a:masterClrMapping/>
  </p:clrMapOvr>
</p:notes>
</file>

<file path=ppt/notesSlides/notesSlide1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37194C-C507-4DE0-828C-43CFF980596A}" type="slidenum">
              <a:rPr lang="cs-CZ" smtClean="0"/>
              <a:pPr/>
              <a:t>17</a:t>
            </a:fld>
            <a:endParaRPr lang="cs-CZ"/>
          </a:p>
        </p:txBody>
      </p:sp>
    </p:spTree>
  </p:cSld>
  <p:clrMapOvr>
    <a:masterClrMapping/>
  </p:clrMapOvr>
</p:notes>
</file>

<file path=ppt/notesSlides/notesSlide1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37194C-C507-4DE0-828C-43CFF980596A}" type="slidenum">
              <a:rPr lang="cs-CZ" smtClean="0"/>
              <a:pPr/>
              <a:t>18</a:t>
            </a:fld>
            <a:endParaRPr lang="cs-CZ"/>
          </a:p>
        </p:txBody>
      </p:sp>
    </p:spTree>
  </p:cSld>
  <p:clrMapOvr>
    <a:masterClrMapping/>
  </p:clrMapOvr>
</p:notes>
</file>

<file path=ppt/notesSlides/notesSlide1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37194C-C507-4DE0-828C-43CFF980596A}" type="slidenum">
              <a:rPr lang="cs-CZ" smtClean="0"/>
              <a:pPr/>
              <a:t>19</a:t>
            </a:fld>
            <a:endParaRPr lang="cs-CZ"/>
          </a:p>
        </p:txBody>
      </p:sp>
    </p:spTree>
  </p:cSld>
  <p:clrMapOvr>
    <a:masterClrMapping/>
  </p:clrMapOvr>
</p:notes>
</file>

<file path=ppt/notesSlides/notesSlide2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37194C-C507-4DE0-828C-43CFF980596A}" type="slidenum">
              <a:rPr lang="cs-CZ" smtClean="0"/>
              <a:pPr/>
              <a:t>20</a:t>
            </a:fld>
            <a:endParaRPr lang="cs-CZ"/>
          </a:p>
        </p:txBody>
      </p:sp>
    </p:spTree>
  </p:cSld>
  <p:clrMapOvr>
    <a:masterClrMapping/>
  </p:clrMapOvr>
</p:notes>
</file>

<file path=ppt/notesSlides/notesSlide2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37194C-C507-4DE0-828C-43CFF980596A}" type="slidenum">
              <a:rPr lang="cs-CZ" smtClean="0"/>
              <a:pPr/>
              <a:t>21</a:t>
            </a:fld>
            <a:endParaRPr lang="cs-CZ"/>
          </a:p>
        </p:txBody>
      </p:sp>
    </p:spTree>
  </p:cSld>
  <p:clrMapOvr>
    <a:masterClrMapping/>
  </p:clrMapOvr>
</p:notes>
</file>

<file path=ppt/notesSlides/notesSlide2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37194C-C507-4DE0-828C-43CFF980596A}" type="slidenum">
              <a:rPr lang="cs-CZ" smtClean="0"/>
              <a:pPr/>
              <a:t>22</a:t>
            </a:fld>
            <a:endParaRPr lang="cs-CZ"/>
          </a:p>
        </p:txBody>
      </p:sp>
    </p:spTree>
  </p:cSld>
  <p:clrMapOvr>
    <a:masterClrMapping/>
  </p:clrMapOvr>
</p:notes>
</file>

<file path=ppt/notesSlides/notesSlide2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7F37194C-C507-4DE0-828C-43CFF980596A}" type="slidenum">
              <a:rPr lang="cs-CZ" smtClean="0"/>
              <a:pPr/>
              <a:t>23</a:t>
            </a:fld>
            <a:endParaRPr lang="cs-CZ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79F2B8-032F-4409-A416-3AD0D2AE6719}" type="datetimeFigureOut">
              <a:rPr lang="cs-CZ" smtClean="0"/>
              <a:pPr/>
              <a:t>20.5.2013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8884F0-F8AB-41D6-BAAB-B26BE7ADAAA6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399722540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79F2B8-032F-4409-A416-3AD0D2AE6719}" type="datetimeFigureOut">
              <a:rPr lang="cs-CZ" smtClean="0"/>
              <a:pPr/>
              <a:t>20.5.2013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8884F0-F8AB-41D6-BAAB-B26BE7ADAAA6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93951112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79F2B8-032F-4409-A416-3AD0D2AE6719}" type="datetimeFigureOut">
              <a:rPr lang="cs-CZ" smtClean="0"/>
              <a:pPr/>
              <a:t>20.5.2013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8884F0-F8AB-41D6-BAAB-B26BE7ADAAA6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189875708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79F2B8-032F-4409-A416-3AD0D2AE6719}" type="datetimeFigureOut">
              <a:rPr lang="cs-CZ" smtClean="0"/>
              <a:pPr/>
              <a:t>20.5.2013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8884F0-F8AB-41D6-BAAB-B26BE7ADAAA6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130092163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79F2B8-032F-4409-A416-3AD0D2AE6719}" type="datetimeFigureOut">
              <a:rPr lang="cs-CZ" smtClean="0"/>
              <a:pPr/>
              <a:t>20.5.2013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8884F0-F8AB-41D6-BAAB-B26BE7ADAAA6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143064609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79F2B8-032F-4409-A416-3AD0D2AE6719}" type="datetimeFigureOut">
              <a:rPr lang="cs-CZ" smtClean="0"/>
              <a:pPr/>
              <a:t>20.5.2013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8884F0-F8AB-41D6-BAAB-B26BE7ADAAA6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233279004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79F2B8-032F-4409-A416-3AD0D2AE6719}" type="datetimeFigureOut">
              <a:rPr lang="cs-CZ" smtClean="0"/>
              <a:pPr/>
              <a:t>20.5.2013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8884F0-F8AB-41D6-BAAB-B26BE7ADAAA6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81211637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79F2B8-032F-4409-A416-3AD0D2AE6719}" type="datetimeFigureOut">
              <a:rPr lang="cs-CZ" smtClean="0"/>
              <a:pPr/>
              <a:t>20.5.2013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8884F0-F8AB-41D6-BAAB-B26BE7ADAAA6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371616321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79F2B8-032F-4409-A416-3AD0D2AE6719}" type="datetimeFigureOut">
              <a:rPr lang="cs-CZ" smtClean="0"/>
              <a:pPr/>
              <a:t>20.5.2013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8884F0-F8AB-41D6-BAAB-B26BE7ADAAA6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185948182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79F2B8-032F-4409-A416-3AD0D2AE6719}" type="datetimeFigureOut">
              <a:rPr lang="cs-CZ" smtClean="0"/>
              <a:pPr/>
              <a:t>20.5.2013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8884F0-F8AB-41D6-BAAB-B26BE7ADAAA6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67952170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579F2B8-032F-4409-A416-3AD0D2AE6719}" type="datetimeFigureOut">
              <a:rPr lang="cs-CZ" smtClean="0"/>
              <a:pPr/>
              <a:t>20.5.2013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A8884F0-F8AB-41D6-BAAB-B26BE7ADAAA6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354167786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66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579F2B8-032F-4409-A416-3AD0D2AE6719}" type="datetimeFigureOut">
              <a:rPr lang="cs-CZ" smtClean="0"/>
              <a:pPr/>
              <a:t>20.5.2013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A8884F0-F8AB-41D6-BAAB-B26BE7ADAAA6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295279169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878" r:id="rId1"/>
    <p:sldLayoutId id="2147483879" r:id="rId2"/>
    <p:sldLayoutId id="2147483880" r:id="rId3"/>
    <p:sldLayoutId id="2147483881" r:id="rId4"/>
    <p:sldLayoutId id="2147483882" r:id="rId5"/>
    <p:sldLayoutId id="2147483883" r:id="rId6"/>
    <p:sldLayoutId id="2147483884" r:id="rId7"/>
    <p:sldLayoutId id="2147483885" r:id="rId8"/>
    <p:sldLayoutId id="2147483886" r:id="rId9"/>
    <p:sldLayoutId id="2147483887" r:id="rId10"/>
    <p:sldLayoutId id="2147483888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.gif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wmf"/><Relationship Id="rId13" Type="http://schemas.openxmlformats.org/officeDocument/2006/relationships/slide" Target="slide11.xml"/><Relationship Id="rId18" Type="http://schemas.openxmlformats.org/officeDocument/2006/relationships/slide" Target="slide6.xml"/><Relationship Id="rId3" Type="http://schemas.openxmlformats.org/officeDocument/2006/relationships/image" Target="../media/image3.wmf"/><Relationship Id="rId21" Type="http://schemas.openxmlformats.org/officeDocument/2006/relationships/slide" Target="slide18.xml"/><Relationship Id="rId7" Type="http://schemas.openxmlformats.org/officeDocument/2006/relationships/image" Target="../media/image7.wmf"/><Relationship Id="rId12" Type="http://schemas.openxmlformats.org/officeDocument/2006/relationships/slide" Target="slide14.xml"/><Relationship Id="rId17" Type="http://schemas.openxmlformats.org/officeDocument/2006/relationships/slide" Target="slide7.xml"/><Relationship Id="rId2" Type="http://schemas.openxmlformats.org/officeDocument/2006/relationships/notesSlide" Target="../notesSlides/notesSlide3.xml"/><Relationship Id="rId16" Type="http://schemas.openxmlformats.org/officeDocument/2006/relationships/slide" Target="slide8.xml"/><Relationship Id="rId20" Type="http://schemas.openxmlformats.org/officeDocument/2006/relationships/slide" Target="slide19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6.wmf"/><Relationship Id="rId11" Type="http://schemas.openxmlformats.org/officeDocument/2006/relationships/slide" Target="slide12.xml"/><Relationship Id="rId24" Type="http://schemas.openxmlformats.org/officeDocument/2006/relationships/slide" Target="slide15.xml"/><Relationship Id="rId5" Type="http://schemas.openxmlformats.org/officeDocument/2006/relationships/image" Target="../media/image5.wmf"/><Relationship Id="rId15" Type="http://schemas.openxmlformats.org/officeDocument/2006/relationships/slide" Target="slide9.xml"/><Relationship Id="rId23" Type="http://schemas.openxmlformats.org/officeDocument/2006/relationships/slide" Target="slide16.xml"/><Relationship Id="rId10" Type="http://schemas.openxmlformats.org/officeDocument/2006/relationships/slide" Target="slide13.xml"/><Relationship Id="rId19" Type="http://schemas.openxmlformats.org/officeDocument/2006/relationships/slide" Target="slide20.xml"/><Relationship Id="rId4" Type="http://schemas.openxmlformats.org/officeDocument/2006/relationships/image" Target="../media/image4.wmf"/><Relationship Id="rId9" Type="http://schemas.openxmlformats.org/officeDocument/2006/relationships/image" Target="../media/image9.wmf"/><Relationship Id="rId14" Type="http://schemas.openxmlformats.org/officeDocument/2006/relationships/slide" Target="slide10.xml"/><Relationship Id="rId22" Type="http://schemas.openxmlformats.org/officeDocument/2006/relationships/slide" Target="slide1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7" Type="http://schemas.openxmlformats.org/officeDocument/2006/relationships/audio" Target="../media/audio11.wav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1.wmf"/><Relationship Id="rId5" Type="http://schemas.openxmlformats.org/officeDocument/2006/relationships/slide" Target="slide3.xml"/><Relationship Id="rId4" Type="http://schemas.openxmlformats.org/officeDocument/2006/relationships/image" Target="../media/image10.wmf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audio" Target="../media/audio2.wav"/><Relationship Id="rId7" Type="http://schemas.openxmlformats.org/officeDocument/2006/relationships/audio" Target="../media/audio21.wav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1.wmf"/><Relationship Id="rId5" Type="http://schemas.openxmlformats.org/officeDocument/2006/relationships/slide" Target="slide3.xml"/><Relationship Id="rId4" Type="http://schemas.openxmlformats.org/officeDocument/2006/relationships/image" Target="../media/image12.wmf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wmf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7.xml"/><Relationship Id="rId6" Type="http://schemas.openxmlformats.org/officeDocument/2006/relationships/slide" Target="slide5.xml"/><Relationship Id="rId5" Type="http://schemas.openxmlformats.org/officeDocument/2006/relationships/slide" Target="slide4.xml"/><Relationship Id="rId4" Type="http://schemas.openxmlformats.org/officeDocument/2006/relationships/image" Target="../media/image14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5.wmf"/><Relationship Id="rId5" Type="http://schemas.openxmlformats.org/officeDocument/2006/relationships/slide" Target="slide4.xml"/><Relationship Id="rId4" Type="http://schemas.openxmlformats.org/officeDocument/2006/relationships/slide" Target="slide5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6.wmf"/><Relationship Id="rId5" Type="http://schemas.openxmlformats.org/officeDocument/2006/relationships/slide" Target="slide4.xml"/><Relationship Id="rId4" Type="http://schemas.openxmlformats.org/officeDocument/2006/relationships/slide" Target="slide5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wmf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7.xml"/><Relationship Id="rId6" Type="http://schemas.openxmlformats.org/officeDocument/2006/relationships/slide" Target="slide5.xml"/><Relationship Id="rId5" Type="http://schemas.openxmlformats.org/officeDocument/2006/relationships/slide" Target="slide4.xml"/><Relationship Id="rId4" Type="http://schemas.openxmlformats.org/officeDocument/2006/relationships/image" Target="../media/image14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wmf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7.xml"/><Relationship Id="rId6" Type="http://schemas.openxmlformats.org/officeDocument/2006/relationships/slide" Target="slide5.xml"/><Relationship Id="rId5" Type="http://schemas.openxmlformats.org/officeDocument/2006/relationships/slide" Target="slide4.xml"/><Relationship Id="rId4" Type="http://schemas.openxmlformats.org/officeDocument/2006/relationships/image" Target="../media/image14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9.wmf"/><Relationship Id="rId5" Type="http://schemas.openxmlformats.org/officeDocument/2006/relationships/slide" Target="slide4.xml"/><Relationship Id="rId4" Type="http://schemas.openxmlformats.org/officeDocument/2006/relationships/slide" Target="slide5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9.wmf"/><Relationship Id="rId5" Type="http://schemas.openxmlformats.org/officeDocument/2006/relationships/slide" Target="slide4.xml"/><Relationship Id="rId4" Type="http://schemas.openxmlformats.org/officeDocument/2006/relationships/slide" Target="slide5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wmf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7.xml"/><Relationship Id="rId6" Type="http://schemas.openxmlformats.org/officeDocument/2006/relationships/slide" Target="slide5.xml"/><Relationship Id="rId5" Type="http://schemas.openxmlformats.org/officeDocument/2006/relationships/slide" Target="slide4.xml"/><Relationship Id="rId4" Type="http://schemas.openxmlformats.org/officeDocument/2006/relationships/image" Target="../media/image14.pn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1.wmf"/><Relationship Id="rId5" Type="http://schemas.openxmlformats.org/officeDocument/2006/relationships/slide" Target="slide4.xml"/><Relationship Id="rId4" Type="http://schemas.openxmlformats.org/officeDocument/2006/relationships/slide" Target="slide5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2.wmf"/><Relationship Id="rId5" Type="http://schemas.openxmlformats.org/officeDocument/2006/relationships/slide" Target="slide5.xml"/><Relationship Id="rId4" Type="http://schemas.openxmlformats.org/officeDocument/2006/relationships/slide" Target="slide4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16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3.wmf"/><Relationship Id="rId5" Type="http://schemas.openxmlformats.org/officeDocument/2006/relationships/slide" Target="slide5.xml"/><Relationship Id="rId4" Type="http://schemas.openxmlformats.org/officeDocument/2006/relationships/slide" Target="slide4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17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4.wmf"/><Relationship Id="rId5" Type="http://schemas.openxmlformats.org/officeDocument/2006/relationships/slide" Target="slide4.xml"/><Relationship Id="rId4" Type="http://schemas.openxmlformats.org/officeDocument/2006/relationships/slide" Target="slide5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18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5.wmf"/><Relationship Id="rId5" Type="http://schemas.openxmlformats.org/officeDocument/2006/relationships/slide" Target="slide5.xml"/><Relationship Id="rId4" Type="http://schemas.openxmlformats.org/officeDocument/2006/relationships/slide" Target="slide4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19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6.wmf"/><Relationship Id="rId5" Type="http://schemas.openxmlformats.org/officeDocument/2006/relationships/slide" Target="slide5.xml"/><Relationship Id="rId4" Type="http://schemas.openxmlformats.org/officeDocument/2006/relationships/slide" Target="slide4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20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7.wmf"/><Relationship Id="rId5" Type="http://schemas.openxmlformats.org/officeDocument/2006/relationships/slide" Target="slide4.xml"/><Relationship Id="rId4" Type="http://schemas.openxmlformats.org/officeDocument/2006/relationships/slide" Target="slide5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1.xml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2.xml"/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3.xml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Tabulka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3012094274"/>
              </p:ext>
            </p:extLst>
          </p:nvPr>
        </p:nvGraphicFramePr>
        <p:xfrm>
          <a:off x="1647190" y="404664"/>
          <a:ext cx="5849620" cy="2232660"/>
        </p:xfrm>
        <a:graphic>
          <a:graphicData uri="http://schemas.openxmlformats.org/drawingml/2006/table">
            <a:tbl>
              <a:tblPr firstRow="1" firstCol="1" bandRow="1"/>
              <a:tblGrid>
                <a:gridCol w="1779270"/>
                <a:gridCol w="4070350"/>
              </a:tblGrid>
              <a:tr h="467995"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 NÁZEV ŠKOLY:</a:t>
                      </a:r>
                    </a:p>
                  </a:txBody>
                  <a:tcPr marL="68580" marR="68580" marT="0" marB="0" anchor="ctr">
                    <a:lnL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6D9F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Masarykova základní škola a mateřská škola Melč, okres Opava, příspěvková organizace</a:t>
                      </a:r>
                    </a:p>
                  </a:txBody>
                  <a:tcPr marL="68580" marR="68580" marT="0" marB="0" anchor="ctr">
                    <a:lnL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52095"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ČÍSLO PROJEKTU:</a:t>
                      </a:r>
                    </a:p>
                  </a:txBody>
                  <a:tcPr marL="68580" marR="68580" marT="0" marB="0" anchor="ctr">
                    <a:lnL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6D9F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CZ.1.07/1.4.00/21.2623</a:t>
                      </a:r>
                    </a:p>
                  </a:txBody>
                  <a:tcPr marL="68580" marR="68580" marT="0" marB="0" anchor="ctr">
                    <a:lnL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52095"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AUTOR:</a:t>
                      </a:r>
                    </a:p>
                  </a:txBody>
                  <a:tcPr marL="68580" marR="68580" marT="0" marB="0" anchor="ctr">
                    <a:lnL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6D9F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 dirty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Mgr. </a:t>
                      </a:r>
                      <a:r>
                        <a:rPr lang="cs-CZ" sz="1200" dirty="0" smtClean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Lenka Rychlá</a:t>
                      </a:r>
                      <a:endParaRPr lang="cs-CZ" sz="1200" dirty="0">
                        <a:effectLst/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52095"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NÁZEV:</a:t>
                      </a:r>
                    </a:p>
                  </a:txBody>
                  <a:tcPr marL="68580" marR="68580" marT="0" marB="0" anchor="ctr">
                    <a:lnL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6D9F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 dirty="0" smtClean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VY_32_Inovace_Prvouka_2</a:t>
                      </a:r>
                      <a:endParaRPr lang="cs-CZ" sz="1200" dirty="0">
                        <a:effectLst/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52095"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ČÍSLO </a:t>
                      </a:r>
                      <a:r>
                        <a:rPr lang="cs-CZ" sz="1200" smtClean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DUM:</a:t>
                      </a:r>
                      <a:endParaRPr lang="cs-CZ" sz="1200" dirty="0">
                        <a:effectLst/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6D9F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 dirty="0" smtClean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15</a:t>
                      </a:r>
                      <a:endParaRPr lang="cs-CZ" sz="1200" dirty="0">
                        <a:effectLst/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52095"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TÉMA:</a:t>
                      </a:r>
                    </a:p>
                  </a:txBody>
                  <a:tcPr marL="68580" marR="68580" marT="0" marB="0" anchor="ctr">
                    <a:lnL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6D9F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 dirty="0" smtClean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Hygiena a čistota</a:t>
                      </a:r>
                      <a:endParaRPr lang="cs-CZ" sz="1200" dirty="0">
                        <a:effectLst/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52095"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ROČNÍK:</a:t>
                      </a:r>
                    </a:p>
                  </a:txBody>
                  <a:tcPr marL="68580" marR="68580" marT="0" marB="0" anchor="ctr">
                    <a:lnL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6D9F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 dirty="0" smtClean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2.</a:t>
                      </a:r>
                      <a:endParaRPr lang="cs-CZ" sz="1200" dirty="0">
                        <a:effectLst/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52095">
                <a:tc>
                  <a:txBody>
                    <a:bodyPr/>
                    <a:lstStyle/>
                    <a:p>
                      <a:pPr algn="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OBDOBÍ REALIZACE:</a:t>
                      </a:r>
                    </a:p>
                  </a:txBody>
                  <a:tcPr marL="68580" marR="68580" marT="0" marB="0" anchor="ctr">
                    <a:lnL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C6D9F1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200" dirty="0" smtClean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1/2013</a:t>
                      </a:r>
                      <a:endParaRPr lang="cs-CZ" sz="1200" dirty="0">
                        <a:effectLst/>
                        <a:latin typeface="Times New Roman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dbl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pic>
        <p:nvPicPr>
          <p:cNvPr id="5" name="Obrázek 4"/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763688" y="5085184"/>
            <a:ext cx="5407660" cy="1048385"/>
          </a:xfrm>
          <a:prstGeom prst="rect">
            <a:avLst/>
          </a:prstGeom>
          <a:noFill/>
        </p:spPr>
      </p:pic>
      <p:pic>
        <p:nvPicPr>
          <p:cNvPr id="6" name="Obrázek 5" descr="znak školy"/>
          <p:cNvPicPr/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257302" y="2924944"/>
            <a:ext cx="2629396" cy="1996112"/>
          </a:xfrm>
          <a:prstGeom prst="rect">
            <a:avLst/>
          </a:prstGeom>
          <a:noFill/>
          <a:ln>
            <a:noFill/>
          </a:ln>
        </p:spPr>
      </p:pic>
    </p:spTree>
    <p:extLst>
      <p:ext uri="{BB962C8B-B14F-4D97-AF65-F5344CB8AC3E}">
        <p14:creationId xmlns:p14="http://schemas.microsoft.com/office/powerpoint/2010/main" xmlns="" val="387826749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 idx="4294967295"/>
          </p:nvPr>
        </p:nvSpPr>
        <p:spPr>
          <a:xfrm>
            <a:off x="960438" y="620713"/>
            <a:ext cx="8183562" cy="1052512"/>
          </a:xfrm>
        </p:spPr>
        <p:txBody>
          <a:bodyPr/>
          <a:lstStyle/>
          <a:p>
            <a:r>
              <a:rPr lang="cs-CZ" b="1" dirty="0"/>
              <a:t>Anotace: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4294967295"/>
          </p:nvPr>
        </p:nvSpPr>
        <p:spPr>
          <a:xfrm>
            <a:off x="179512" y="2276872"/>
            <a:ext cx="8640960" cy="4115991"/>
          </a:xfrm>
        </p:spPr>
        <p:txBody>
          <a:bodyPr>
            <a:normAutofit fontScale="92500" lnSpcReduction="20000"/>
          </a:bodyPr>
          <a:lstStyle/>
          <a:p>
            <a:pPr lvl="0"/>
            <a:r>
              <a:rPr lang="cs-CZ" dirty="0"/>
              <a:t>Vytvořeno v programu </a:t>
            </a:r>
            <a:r>
              <a:rPr lang="cs-CZ" dirty="0" smtClean="0"/>
              <a:t>Microsoft </a:t>
            </a:r>
            <a:r>
              <a:rPr lang="cs-CZ" dirty="0" err="1" smtClean="0"/>
              <a:t>Power</a:t>
            </a:r>
            <a:r>
              <a:rPr lang="cs-CZ" dirty="0" smtClean="0"/>
              <a:t> Point.</a:t>
            </a:r>
          </a:p>
          <a:p>
            <a:pPr lvl="0"/>
            <a:r>
              <a:rPr lang="cs-CZ" dirty="0" smtClean="0"/>
              <a:t>Určeno žákům 2. ročníku.</a:t>
            </a:r>
          </a:p>
          <a:p>
            <a:pPr lvl="0"/>
            <a:r>
              <a:rPr lang="cs-CZ" dirty="0" smtClean="0"/>
              <a:t>Materiál vede k opakování učiva na téma Hygiena a čistota.</a:t>
            </a:r>
          </a:p>
          <a:p>
            <a:r>
              <a:rPr lang="cs-CZ" dirty="0"/>
              <a:t>Po kliknutí na číslo </a:t>
            </a:r>
            <a:r>
              <a:rPr lang="cs-CZ" dirty="0" smtClean="0"/>
              <a:t>se </a:t>
            </a:r>
            <a:r>
              <a:rPr lang="cs-CZ" dirty="0"/>
              <a:t>zobrazí určité tvrzení. Žák se rozhodne, zda je pravdivé či není. Zvolí vhodnou ikonu. Pomocí symbolů se mu zobrazí , zda volil správně. </a:t>
            </a:r>
            <a:endParaRPr lang="cs-CZ" dirty="0" smtClean="0"/>
          </a:p>
          <a:p>
            <a:r>
              <a:rPr lang="cs-CZ" dirty="0" smtClean="0"/>
              <a:t>V závěru je test pro žáky.</a:t>
            </a:r>
            <a:endParaRPr lang="cs-CZ" dirty="0"/>
          </a:p>
          <a:p>
            <a:pPr marL="0" lvl="0" indent="0">
              <a:buNone/>
            </a:pPr>
            <a:endParaRPr lang="cs-CZ" dirty="0" smtClean="0"/>
          </a:p>
          <a:p>
            <a:pPr marL="0" lvl="0" indent="0">
              <a:buNone/>
            </a:pP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239098058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/>
    </mc:Choice>
    <mc:Fallback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8" name="Picture 4" descr="C:\Users\Lenka\AppData\Local\Microsoft\Windows\Temporary Internet Files\Content.IE5\HJAMA6Y5\MC900233273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63213" y="4906915"/>
            <a:ext cx="2343086" cy="18036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1030" name="Picture 6" descr="C:\Users\Lenka\AppData\Local\Microsoft\Windows\Temporary Internet Files\Content.IE5\HXR2EAWT\MC900231580[1].wmf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28655" y="2584663"/>
            <a:ext cx="1812202" cy="195705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1031" name="Picture 7" descr="C:\Users\Lenka\AppData\Local\Microsoft\Windows\Temporary Internet Files\Content.IE5\RDCTX7H9\MC900230865[1].wmf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643774" y="136247"/>
            <a:ext cx="2038539" cy="200986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1032" name="Picture 8" descr="C:\Users\Lenka\AppData\Local\Microsoft\Windows\Temporary Internet Files\Content.IE5\RDCTX7H9\MC900347441[1].wmf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395747" y="190817"/>
            <a:ext cx="946404" cy="181965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1033" name="Picture 9" descr="C:\Users\Lenka\AppData\Local\Microsoft\Windows\Temporary Internet Files\Content.IE5\RDCTX7H9\MC900212089[1].wmf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69530" y="185331"/>
            <a:ext cx="1330452" cy="182514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1034" name="Picture 10" descr="C:\Users\Lenka\AppData\Local\Microsoft\Windows\Temporary Internet Files\Content.IE5\HXR2EAWT\MC900231578[1].wmf"/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6948264" y="116632"/>
            <a:ext cx="2043065" cy="20491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1035" name="Picture 11" descr="C:\Users\Lenka\AppData\Local\Microsoft\Windows\Temporary Internet Files\Content.IE5\L8B9VPU4\MC900234595[1].wmf"/>
          <p:cNvPicPr>
            <a:picLocks noChangeAspect="1" noChangeArrowheads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111064" y="2254957"/>
            <a:ext cx="6172532" cy="428689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19" name="TextovéPole 18"/>
          <p:cNvSpPr txBox="1"/>
          <p:nvPr/>
        </p:nvSpPr>
        <p:spPr>
          <a:xfrm>
            <a:off x="6223290" y="5004314"/>
            <a:ext cx="38574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600" b="1" dirty="0" smtClean="0">
                <a:hlinkClick r:id="rId10" action="ppaction://hlinksldjump"/>
              </a:rPr>
              <a:t>8</a:t>
            </a:r>
            <a:endParaRPr lang="cs-CZ" sz="3600" b="1" dirty="0"/>
          </a:p>
        </p:txBody>
      </p:sp>
      <p:sp>
        <p:nvSpPr>
          <p:cNvPr id="27" name="TextovéPole 26"/>
          <p:cNvSpPr txBox="1"/>
          <p:nvPr/>
        </p:nvSpPr>
        <p:spPr>
          <a:xfrm>
            <a:off x="5868949" y="5136108"/>
            <a:ext cx="38574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600" b="1" dirty="0" smtClean="0">
                <a:hlinkClick r:id="rId11" action="ppaction://hlinksldjump"/>
              </a:rPr>
              <a:t>7</a:t>
            </a:r>
            <a:endParaRPr lang="cs-CZ" sz="3600" b="1" dirty="0"/>
          </a:p>
        </p:txBody>
      </p:sp>
      <p:sp>
        <p:nvSpPr>
          <p:cNvPr id="38" name="TextovéPole 37"/>
          <p:cNvSpPr txBox="1"/>
          <p:nvPr/>
        </p:nvSpPr>
        <p:spPr>
          <a:xfrm>
            <a:off x="6586299" y="3981488"/>
            <a:ext cx="38574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600" b="1" dirty="0" smtClean="0">
                <a:hlinkClick r:id="rId12" action="ppaction://hlinksldjump"/>
              </a:rPr>
              <a:t>9</a:t>
            </a:r>
            <a:endParaRPr lang="cs-CZ" sz="3600" b="1" dirty="0"/>
          </a:p>
        </p:txBody>
      </p:sp>
      <p:sp>
        <p:nvSpPr>
          <p:cNvPr id="39" name="TextovéPole 38">
            <a:hlinkClick r:id="rId13" action="ppaction://hlinksldjump"/>
          </p:cNvPr>
          <p:cNvSpPr txBox="1"/>
          <p:nvPr/>
        </p:nvSpPr>
        <p:spPr>
          <a:xfrm>
            <a:off x="5495041" y="5268833"/>
            <a:ext cx="23334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600" b="1" dirty="0" smtClean="0">
                <a:hlinkClick r:id="rId13" action="ppaction://hlinksldjump"/>
              </a:rPr>
              <a:t>6</a:t>
            </a:r>
            <a:endParaRPr lang="cs-CZ" sz="3600" b="1" dirty="0"/>
          </a:p>
        </p:txBody>
      </p:sp>
      <p:sp>
        <p:nvSpPr>
          <p:cNvPr id="40" name="TextovéPole 39"/>
          <p:cNvSpPr txBox="1"/>
          <p:nvPr/>
        </p:nvSpPr>
        <p:spPr>
          <a:xfrm>
            <a:off x="5076056" y="5309114"/>
            <a:ext cx="38574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600" b="1" dirty="0" smtClean="0">
                <a:hlinkClick r:id="rId14" action="ppaction://hlinksldjump"/>
              </a:rPr>
              <a:t>5</a:t>
            </a:r>
            <a:endParaRPr lang="cs-CZ" sz="3600" b="1" dirty="0"/>
          </a:p>
        </p:txBody>
      </p:sp>
      <p:sp>
        <p:nvSpPr>
          <p:cNvPr id="41" name="TextovéPole 40"/>
          <p:cNvSpPr txBox="1"/>
          <p:nvPr/>
        </p:nvSpPr>
        <p:spPr>
          <a:xfrm>
            <a:off x="4610858" y="5270273"/>
            <a:ext cx="38574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600" b="1" dirty="0" smtClean="0">
                <a:hlinkClick r:id="rId15" action="ppaction://hlinksldjump"/>
              </a:rPr>
              <a:t>4</a:t>
            </a:r>
            <a:endParaRPr lang="cs-CZ" sz="3600" b="1" dirty="0"/>
          </a:p>
        </p:txBody>
      </p:sp>
      <p:sp>
        <p:nvSpPr>
          <p:cNvPr id="42" name="TextovéPole 41"/>
          <p:cNvSpPr txBox="1"/>
          <p:nvPr/>
        </p:nvSpPr>
        <p:spPr>
          <a:xfrm>
            <a:off x="4296567" y="5339921"/>
            <a:ext cx="38574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 smtClean="0">
                <a:hlinkClick r:id="rId16" action="ppaction://hlinksldjump"/>
              </a:rPr>
              <a:t>3</a:t>
            </a:r>
            <a:endParaRPr lang="cs-CZ" sz="2800" b="1" dirty="0"/>
          </a:p>
        </p:txBody>
      </p:sp>
      <p:sp>
        <p:nvSpPr>
          <p:cNvPr id="43" name="TextovéPole 42"/>
          <p:cNvSpPr txBox="1"/>
          <p:nvPr/>
        </p:nvSpPr>
        <p:spPr>
          <a:xfrm>
            <a:off x="4091820" y="5267257"/>
            <a:ext cx="385746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000" b="1" dirty="0" smtClean="0">
                <a:hlinkClick r:id="rId17" action="ppaction://hlinksldjump"/>
              </a:rPr>
              <a:t>2</a:t>
            </a:r>
            <a:endParaRPr lang="cs-CZ" sz="2000" b="1" dirty="0"/>
          </a:p>
        </p:txBody>
      </p:sp>
      <p:sp>
        <p:nvSpPr>
          <p:cNvPr id="44" name="TextovéPole 43"/>
          <p:cNvSpPr txBox="1"/>
          <p:nvPr/>
        </p:nvSpPr>
        <p:spPr>
          <a:xfrm>
            <a:off x="3803788" y="5139866"/>
            <a:ext cx="28803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>
                <a:hlinkClick r:id="rId18" action="ppaction://hlinksldjump"/>
              </a:rPr>
              <a:t>1</a:t>
            </a:r>
            <a:endParaRPr lang="cs-CZ" sz="2400" b="1" dirty="0"/>
          </a:p>
        </p:txBody>
      </p:sp>
      <p:sp>
        <p:nvSpPr>
          <p:cNvPr id="49" name="TextovéPole 48"/>
          <p:cNvSpPr txBox="1"/>
          <p:nvPr/>
        </p:nvSpPr>
        <p:spPr>
          <a:xfrm>
            <a:off x="3144629" y="3678148"/>
            <a:ext cx="53545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>
                <a:hlinkClick r:id="rId19" action="ppaction://hlinksldjump"/>
              </a:rPr>
              <a:t>15</a:t>
            </a:r>
            <a:endParaRPr lang="cs-CZ" sz="2400" b="1" dirty="0"/>
          </a:p>
        </p:txBody>
      </p:sp>
      <p:sp>
        <p:nvSpPr>
          <p:cNvPr id="50" name="TextovéPole 49"/>
          <p:cNvSpPr txBox="1"/>
          <p:nvPr/>
        </p:nvSpPr>
        <p:spPr>
          <a:xfrm>
            <a:off x="3680079" y="3842988"/>
            <a:ext cx="53545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>
                <a:hlinkClick r:id="rId20" action="ppaction://hlinksldjump"/>
              </a:rPr>
              <a:t>14</a:t>
            </a:r>
            <a:endParaRPr lang="cs-CZ" sz="2400" b="1" dirty="0"/>
          </a:p>
        </p:txBody>
      </p:sp>
      <p:sp>
        <p:nvSpPr>
          <p:cNvPr id="51" name="TextovéPole 50"/>
          <p:cNvSpPr txBox="1"/>
          <p:nvPr/>
        </p:nvSpPr>
        <p:spPr>
          <a:xfrm>
            <a:off x="4317505" y="4086624"/>
            <a:ext cx="53545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>
                <a:hlinkClick r:id="rId21" action="ppaction://hlinksldjump"/>
              </a:rPr>
              <a:t>13</a:t>
            </a:r>
            <a:endParaRPr lang="cs-CZ" sz="2400" b="1" dirty="0"/>
          </a:p>
        </p:txBody>
      </p:sp>
      <p:sp>
        <p:nvSpPr>
          <p:cNvPr id="52" name="TextovéPole 51"/>
          <p:cNvSpPr txBox="1"/>
          <p:nvPr/>
        </p:nvSpPr>
        <p:spPr>
          <a:xfrm>
            <a:off x="4926352" y="4197956"/>
            <a:ext cx="53545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>
                <a:hlinkClick r:id="rId22" action="ppaction://hlinksldjump"/>
              </a:rPr>
              <a:t>12</a:t>
            </a:r>
            <a:endParaRPr lang="cs-CZ" sz="2400" b="1" dirty="0"/>
          </a:p>
        </p:txBody>
      </p:sp>
      <p:sp>
        <p:nvSpPr>
          <p:cNvPr id="53" name="TextovéPole 52"/>
          <p:cNvSpPr txBox="1"/>
          <p:nvPr/>
        </p:nvSpPr>
        <p:spPr>
          <a:xfrm>
            <a:off x="5343989" y="4229830"/>
            <a:ext cx="53545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>
                <a:hlinkClick r:id="rId23" action="ppaction://hlinksldjump"/>
              </a:rPr>
              <a:t>11</a:t>
            </a:r>
            <a:endParaRPr lang="cs-CZ" sz="2400" b="1" dirty="0"/>
          </a:p>
        </p:txBody>
      </p:sp>
      <p:sp>
        <p:nvSpPr>
          <p:cNvPr id="54" name="TextovéPole 53"/>
          <p:cNvSpPr txBox="1"/>
          <p:nvPr/>
        </p:nvSpPr>
        <p:spPr>
          <a:xfrm>
            <a:off x="5986970" y="4188799"/>
            <a:ext cx="53545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400" b="1" dirty="0" smtClean="0">
                <a:hlinkClick r:id="rId24" action="ppaction://hlinksldjump"/>
              </a:rPr>
              <a:t>10</a:t>
            </a:r>
            <a:endParaRPr lang="cs-CZ" sz="2400" b="1" dirty="0"/>
          </a:p>
        </p:txBody>
      </p:sp>
    </p:spTree>
    <p:extLst>
      <p:ext uri="{BB962C8B-B14F-4D97-AF65-F5344CB8AC3E}">
        <p14:creationId xmlns:p14="http://schemas.microsoft.com/office/powerpoint/2010/main" xmlns="" val="88740903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 advClick="0"/>
    </mc:Choice>
    <mc:Fallback>
      <p:transition spd="slow" advClick="0"/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C:\Users\Lenka\AppData\Local\Microsoft\Windows\Temporary Internet Files\Content.IE5\L8B9VPU4\MC900231190[1].wmf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123728" y="620688"/>
            <a:ext cx="5688632" cy="533647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3075" name="Picture 3" descr="C:\Users\Lenka\AppData\Local\Microsoft\Windows\Temporary Internet Files\Content.IE5\HJAMA6Y5\MC900298349[1].wmf">
            <a:hlinkClick r:id="rId5" action="ppaction://hlinksldjump"/>
          </p:cNvPr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8028384" y="5957167"/>
            <a:ext cx="884225" cy="56144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26169623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 advClick="0">
        <p:sndAc>
          <p:stSnd>
            <p:snd r:embed="rId7" name="applause.wav"/>
          </p:stSnd>
        </p:sndAc>
      </p:transition>
    </mc:Choice>
    <mc:Fallback>
      <p:transition spd="slow" advClick="0">
        <p:sndAc>
          <p:stSnd>
            <p:snd r:embed="rId3" name="applause.wav"/>
          </p:stSnd>
        </p:sndAc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C:\Users\Lenka\AppData\Local\Microsoft\Windows\Temporary Internet Files\Content.IE5\HXR2EAWT\MC900437803[1].wmf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195736" y="764704"/>
            <a:ext cx="5040560" cy="503195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pic>
        <p:nvPicPr>
          <p:cNvPr id="2051" name="Picture 3" descr="C:\Users\Lenka\AppData\Local\Microsoft\Windows\Temporary Internet Files\Content.IE5\HJAMA6Y5\MC900298349[1].wmf">
            <a:hlinkClick r:id="rId5" action="ppaction://hlinksldjump"/>
          </p:cNvPr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7884368" y="5901573"/>
            <a:ext cx="884225" cy="56144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212600628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 advClick="0">
        <p:sndAc>
          <p:stSnd>
            <p:snd r:embed="rId7" name="bomb.wav"/>
          </p:stSnd>
        </p:sndAc>
      </p:transition>
    </mc:Choice>
    <mc:Fallback>
      <p:transition spd="slow" advClick="0">
        <p:sndAc>
          <p:stSnd>
            <p:snd r:embed="rId3" name="bomb.wav"/>
          </p:stSnd>
        </p:sndAc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00" name="Picture 4" descr="C:\Users\Lenka\AppData\Local\Microsoft\Windows\Temporary Internet Files\Content.IE5\L8B9VPU4\MC900435626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086221" y="1340768"/>
            <a:ext cx="5072809" cy="507280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grpSp>
        <p:nvGrpSpPr>
          <p:cNvPr id="3" name="Skupina 2"/>
          <p:cNvGrpSpPr/>
          <p:nvPr/>
        </p:nvGrpSpPr>
        <p:grpSpPr>
          <a:xfrm>
            <a:off x="1056960" y="4640260"/>
            <a:ext cx="2607209" cy="1774351"/>
            <a:chOff x="1691680" y="3933056"/>
            <a:chExt cx="2607209" cy="1774351"/>
          </a:xfrm>
        </p:grpSpPr>
        <p:pic>
          <p:nvPicPr>
            <p:cNvPr id="4098" name="Picture 2" descr="C:\Users\Lenka\AppData\Local\Microsoft\Windows\Temporary Internet Files\Content.IE5\RDCTX7H9\MC900436391[1].png"/>
            <p:cNvPicPr>
              <a:picLocks noChangeAspect="1" noChangeArrowheads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691680" y="3933056"/>
              <a:ext cx="2607209" cy="1774351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2" name="TextovéPole 1"/>
            <p:cNvSpPr txBox="1"/>
            <p:nvPr/>
          </p:nvSpPr>
          <p:spPr>
            <a:xfrm>
              <a:off x="2230491" y="4358566"/>
              <a:ext cx="1529586" cy="92333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cs-CZ" sz="5400" dirty="0" smtClean="0">
                  <a:hlinkClick r:id="rId5" action="ppaction://hlinksldjump"/>
                </a:rPr>
                <a:t>ANO</a:t>
              </a:r>
              <a:endParaRPr lang="cs-CZ" sz="5400" dirty="0"/>
            </a:p>
          </p:txBody>
        </p:sp>
      </p:grpSp>
      <p:pic>
        <p:nvPicPr>
          <p:cNvPr id="5" name="Picture 2" descr="C:\Users\Lenka\AppData\Local\Microsoft\Windows\Temporary Internet Files\Content.IE5\RDCTX7H9\MC900436391[1].pn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553113" y="4725144"/>
            <a:ext cx="2607209" cy="17743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ovéPole 3"/>
          <p:cNvSpPr txBox="1"/>
          <p:nvPr/>
        </p:nvSpPr>
        <p:spPr>
          <a:xfrm>
            <a:off x="6371650" y="5064736"/>
            <a:ext cx="970137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5400" dirty="0" smtClean="0">
                <a:hlinkClick r:id="rId6" action="ppaction://hlinksldjump"/>
              </a:rPr>
              <a:t>NE</a:t>
            </a:r>
            <a:endParaRPr lang="cs-CZ" sz="5400" dirty="0"/>
          </a:p>
        </p:txBody>
      </p:sp>
      <p:sp>
        <p:nvSpPr>
          <p:cNvPr id="6" name="TextovéPole 5"/>
          <p:cNvSpPr txBox="1"/>
          <p:nvPr/>
        </p:nvSpPr>
        <p:spPr>
          <a:xfrm>
            <a:off x="899592" y="585553"/>
            <a:ext cx="7609840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600" dirty="0" smtClean="0"/>
              <a:t>KAŽDÝ DEN SI OBLÉKÁM ČISTÉ PRÁDLO.</a:t>
            </a:r>
            <a:endParaRPr lang="cs-CZ" sz="3600" dirty="0"/>
          </a:p>
        </p:txBody>
      </p:sp>
    </p:spTree>
    <p:extLst>
      <p:ext uri="{BB962C8B-B14F-4D97-AF65-F5344CB8AC3E}">
        <p14:creationId xmlns:p14="http://schemas.microsoft.com/office/powerpoint/2010/main" xmlns="" val="122347851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 advClick="0"/>
    </mc:Choice>
    <mc:Fallback>
      <p:transition spd="slow" advClick="0"/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Skupina 2"/>
          <p:cNvGrpSpPr/>
          <p:nvPr/>
        </p:nvGrpSpPr>
        <p:grpSpPr>
          <a:xfrm>
            <a:off x="1056960" y="4640260"/>
            <a:ext cx="2607209" cy="1774351"/>
            <a:chOff x="1691680" y="3933056"/>
            <a:chExt cx="2607209" cy="1774351"/>
          </a:xfrm>
        </p:grpSpPr>
        <p:pic>
          <p:nvPicPr>
            <p:cNvPr id="4098" name="Picture 2" descr="C:\Users\Lenka\AppData\Local\Microsoft\Windows\Temporary Internet Files\Content.IE5\RDCTX7H9\MC900436391[1].png"/>
            <p:cNvPicPr>
              <a:picLocks noChangeAspect="1" noChangeArrowheads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691680" y="3933056"/>
              <a:ext cx="2607209" cy="1774351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2" name="TextovéPole 1"/>
            <p:cNvSpPr txBox="1"/>
            <p:nvPr/>
          </p:nvSpPr>
          <p:spPr>
            <a:xfrm>
              <a:off x="2230491" y="4358566"/>
              <a:ext cx="1529586" cy="92333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cs-CZ" sz="5400" dirty="0" smtClean="0">
                  <a:hlinkClick r:id="rId4" action="ppaction://hlinksldjump"/>
                </a:rPr>
                <a:t>ANO</a:t>
              </a:r>
              <a:endParaRPr lang="cs-CZ" sz="5400" dirty="0"/>
            </a:p>
          </p:txBody>
        </p:sp>
      </p:grpSp>
      <p:pic>
        <p:nvPicPr>
          <p:cNvPr id="5" name="Picture 2" descr="C:\Users\Lenka\AppData\Local\Microsoft\Windows\Temporary Internet Files\Content.IE5\RDCTX7H9\MC900436391[1]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553113" y="4725144"/>
            <a:ext cx="2607209" cy="17743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ovéPole 3"/>
          <p:cNvSpPr txBox="1"/>
          <p:nvPr/>
        </p:nvSpPr>
        <p:spPr>
          <a:xfrm>
            <a:off x="6371650" y="5064736"/>
            <a:ext cx="970137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5400" dirty="0" smtClean="0">
                <a:hlinkClick r:id="rId5" action="ppaction://hlinksldjump"/>
              </a:rPr>
              <a:t>NE</a:t>
            </a:r>
            <a:endParaRPr lang="cs-CZ" sz="5400" dirty="0"/>
          </a:p>
        </p:txBody>
      </p:sp>
      <p:sp>
        <p:nvSpPr>
          <p:cNvPr id="6" name="TextovéPole 5"/>
          <p:cNvSpPr txBox="1"/>
          <p:nvPr/>
        </p:nvSpPr>
        <p:spPr>
          <a:xfrm>
            <a:off x="899592" y="585553"/>
            <a:ext cx="7412157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600" dirty="0" smtClean="0"/>
              <a:t>NEHTY SI OKUSUJI JEDNOU  ZA TÝDEN.</a:t>
            </a:r>
            <a:endParaRPr lang="cs-CZ" sz="3600" dirty="0"/>
          </a:p>
        </p:txBody>
      </p:sp>
      <p:pic>
        <p:nvPicPr>
          <p:cNvPr id="5123" name="Picture 3" descr="C:\Users\Lenka\AppData\Local\Microsoft\Windows\Temporary Internet Files\Content.IE5\RDCTX7H9\MC900280534[1].wmf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051720" y="1459978"/>
            <a:ext cx="5202254" cy="333717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23881271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 advClick="0"/>
    </mc:Choice>
    <mc:Fallback>
      <p:transition spd="slow" advClick="0"/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Skupina 2"/>
          <p:cNvGrpSpPr/>
          <p:nvPr/>
        </p:nvGrpSpPr>
        <p:grpSpPr>
          <a:xfrm>
            <a:off x="1056960" y="4640260"/>
            <a:ext cx="2607209" cy="1774351"/>
            <a:chOff x="1691680" y="3933056"/>
            <a:chExt cx="2607209" cy="1774351"/>
          </a:xfrm>
        </p:grpSpPr>
        <p:pic>
          <p:nvPicPr>
            <p:cNvPr id="4098" name="Picture 2" descr="C:\Users\Lenka\AppData\Local\Microsoft\Windows\Temporary Internet Files\Content.IE5\RDCTX7H9\MC900436391[1].png"/>
            <p:cNvPicPr>
              <a:picLocks noChangeAspect="1" noChangeArrowheads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691680" y="3933056"/>
              <a:ext cx="2607209" cy="1774351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2" name="TextovéPole 1"/>
            <p:cNvSpPr txBox="1"/>
            <p:nvPr/>
          </p:nvSpPr>
          <p:spPr>
            <a:xfrm>
              <a:off x="2230491" y="4358566"/>
              <a:ext cx="1529586" cy="92333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cs-CZ" sz="5400" dirty="0" smtClean="0">
                  <a:hlinkClick r:id="rId4" action="ppaction://hlinksldjump"/>
                </a:rPr>
                <a:t>ANO</a:t>
              </a:r>
              <a:endParaRPr lang="cs-CZ" sz="5400" dirty="0"/>
            </a:p>
          </p:txBody>
        </p:sp>
      </p:grpSp>
      <p:pic>
        <p:nvPicPr>
          <p:cNvPr id="5" name="Picture 2" descr="C:\Users\Lenka\AppData\Local\Microsoft\Windows\Temporary Internet Files\Content.IE5\RDCTX7H9\MC900436391[1]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553113" y="4725144"/>
            <a:ext cx="2607209" cy="17743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ovéPole 3"/>
          <p:cNvSpPr txBox="1"/>
          <p:nvPr/>
        </p:nvSpPr>
        <p:spPr>
          <a:xfrm>
            <a:off x="6371650" y="5064736"/>
            <a:ext cx="970137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5400" dirty="0" smtClean="0">
                <a:hlinkClick r:id="rId5" action="ppaction://hlinksldjump"/>
              </a:rPr>
              <a:t>NE</a:t>
            </a:r>
            <a:endParaRPr lang="cs-CZ" sz="5400" dirty="0"/>
          </a:p>
        </p:txBody>
      </p:sp>
      <p:sp>
        <p:nvSpPr>
          <p:cNvPr id="6" name="TextovéPole 5"/>
          <p:cNvSpPr txBox="1"/>
          <p:nvPr/>
        </p:nvSpPr>
        <p:spPr>
          <a:xfrm>
            <a:off x="1910917" y="585552"/>
            <a:ext cx="5467907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600" dirty="0" smtClean="0"/>
              <a:t>ČEŠU SE JEDNOU ZA MĚSÍC .</a:t>
            </a:r>
            <a:endParaRPr lang="cs-CZ" sz="3600" dirty="0"/>
          </a:p>
        </p:txBody>
      </p:sp>
      <p:pic>
        <p:nvPicPr>
          <p:cNvPr id="6146" name="Picture 2" descr="C:\Users\Lenka\AppData\Local\Microsoft\Windows\Temporary Internet Files\Content.IE5\HXR2EAWT\MC900149585[1].wmf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688153" y="1115506"/>
            <a:ext cx="4617911" cy="411799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23881271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 advClick="0"/>
    </mc:Choice>
    <mc:Fallback>
      <p:transition spd="slow" advClick="0"/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2" descr="C:\Users\Lenka\AppData\Local\Microsoft\Windows\Temporary Internet Files\Content.IE5\L8B9VPU4\MC900232878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329228" y="1389207"/>
            <a:ext cx="4486124" cy="45766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grpSp>
        <p:nvGrpSpPr>
          <p:cNvPr id="3" name="Skupina 2"/>
          <p:cNvGrpSpPr/>
          <p:nvPr/>
        </p:nvGrpSpPr>
        <p:grpSpPr>
          <a:xfrm>
            <a:off x="1056960" y="4640260"/>
            <a:ext cx="2607209" cy="1774351"/>
            <a:chOff x="1691680" y="3933056"/>
            <a:chExt cx="2607209" cy="1774351"/>
          </a:xfrm>
        </p:grpSpPr>
        <p:pic>
          <p:nvPicPr>
            <p:cNvPr id="4098" name="Picture 2" descr="C:\Users\Lenka\AppData\Local\Microsoft\Windows\Temporary Internet Files\Content.IE5\RDCTX7H9\MC900436391[1].png"/>
            <p:cNvPicPr>
              <a:picLocks noChangeAspect="1" noChangeArrowheads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691680" y="3933056"/>
              <a:ext cx="2607209" cy="1774351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2" name="TextovéPole 1"/>
            <p:cNvSpPr txBox="1"/>
            <p:nvPr/>
          </p:nvSpPr>
          <p:spPr>
            <a:xfrm>
              <a:off x="2230491" y="4358566"/>
              <a:ext cx="1529586" cy="92333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cs-CZ" sz="5400" dirty="0" smtClean="0">
                  <a:hlinkClick r:id="rId5" action="ppaction://hlinksldjump"/>
                </a:rPr>
                <a:t>ANO</a:t>
              </a:r>
              <a:endParaRPr lang="cs-CZ" sz="5400" dirty="0"/>
            </a:p>
          </p:txBody>
        </p:sp>
      </p:grpSp>
      <p:pic>
        <p:nvPicPr>
          <p:cNvPr id="5" name="Picture 2" descr="C:\Users\Lenka\AppData\Local\Microsoft\Windows\Temporary Internet Files\Content.IE5\RDCTX7H9\MC900436391[1].pn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553113" y="4725144"/>
            <a:ext cx="2607209" cy="17743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ovéPole 3"/>
          <p:cNvSpPr txBox="1"/>
          <p:nvPr/>
        </p:nvSpPr>
        <p:spPr>
          <a:xfrm>
            <a:off x="6371650" y="5064736"/>
            <a:ext cx="970137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5400" dirty="0" smtClean="0">
                <a:hlinkClick r:id="rId6" action="ppaction://hlinksldjump"/>
              </a:rPr>
              <a:t>NE</a:t>
            </a:r>
            <a:endParaRPr lang="cs-CZ" sz="5400" dirty="0"/>
          </a:p>
        </p:txBody>
      </p:sp>
      <p:sp>
        <p:nvSpPr>
          <p:cNvPr id="6" name="TextovéPole 5"/>
          <p:cNvSpPr txBox="1"/>
          <p:nvPr/>
        </p:nvSpPr>
        <p:spPr>
          <a:xfrm>
            <a:off x="899592" y="585553"/>
            <a:ext cx="7886903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600" dirty="0" smtClean="0"/>
              <a:t>VLASY SI MYJI ASPOŇ JEDNOU ZA TÝDEN.</a:t>
            </a:r>
            <a:endParaRPr lang="cs-CZ" sz="3600" dirty="0"/>
          </a:p>
        </p:txBody>
      </p:sp>
    </p:spTree>
    <p:extLst>
      <p:ext uri="{BB962C8B-B14F-4D97-AF65-F5344CB8AC3E}">
        <p14:creationId xmlns:p14="http://schemas.microsoft.com/office/powerpoint/2010/main" xmlns="" val="23881271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 advClick="0"/>
    </mc:Choice>
    <mc:Fallback>
      <p:transition spd="slow" advClick="0"/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 descr="C:\Users\Lenka\AppData\Local\Microsoft\Windows\Temporary Internet Files\Content.IE5\HXR2EAWT\MC900397466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771800" y="1244905"/>
            <a:ext cx="3723604" cy="453396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grpSp>
        <p:nvGrpSpPr>
          <p:cNvPr id="3" name="Skupina 2"/>
          <p:cNvGrpSpPr/>
          <p:nvPr/>
        </p:nvGrpSpPr>
        <p:grpSpPr>
          <a:xfrm>
            <a:off x="1056960" y="4640260"/>
            <a:ext cx="2607209" cy="1774351"/>
            <a:chOff x="1691680" y="3933056"/>
            <a:chExt cx="2607209" cy="1774351"/>
          </a:xfrm>
        </p:grpSpPr>
        <p:pic>
          <p:nvPicPr>
            <p:cNvPr id="4098" name="Picture 2" descr="C:\Users\Lenka\AppData\Local\Microsoft\Windows\Temporary Internet Files\Content.IE5\RDCTX7H9\MC900436391[1].png"/>
            <p:cNvPicPr>
              <a:picLocks noChangeAspect="1" noChangeArrowheads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691680" y="3933056"/>
              <a:ext cx="2607209" cy="1774351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2" name="TextovéPole 1"/>
            <p:cNvSpPr txBox="1"/>
            <p:nvPr/>
          </p:nvSpPr>
          <p:spPr>
            <a:xfrm>
              <a:off x="2230491" y="4358566"/>
              <a:ext cx="1529586" cy="92333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cs-CZ" sz="5400" dirty="0" smtClean="0">
                  <a:hlinkClick r:id="rId5" action="ppaction://hlinksldjump"/>
                </a:rPr>
                <a:t>ANO</a:t>
              </a:r>
              <a:endParaRPr lang="cs-CZ" sz="5400" dirty="0"/>
            </a:p>
          </p:txBody>
        </p:sp>
      </p:grpSp>
      <p:pic>
        <p:nvPicPr>
          <p:cNvPr id="5" name="Picture 2" descr="C:\Users\Lenka\AppData\Local\Microsoft\Windows\Temporary Internet Files\Content.IE5\RDCTX7H9\MC900436391[1].pn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553113" y="4725144"/>
            <a:ext cx="2607209" cy="17743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ovéPole 3"/>
          <p:cNvSpPr txBox="1"/>
          <p:nvPr/>
        </p:nvSpPr>
        <p:spPr>
          <a:xfrm>
            <a:off x="6371650" y="5064736"/>
            <a:ext cx="970137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5400" dirty="0" smtClean="0">
                <a:hlinkClick r:id="rId6" action="ppaction://hlinksldjump"/>
              </a:rPr>
              <a:t>NE</a:t>
            </a:r>
            <a:endParaRPr lang="cs-CZ" sz="5400" dirty="0"/>
          </a:p>
        </p:txBody>
      </p:sp>
      <p:sp>
        <p:nvSpPr>
          <p:cNvPr id="6" name="TextovéPole 5"/>
          <p:cNvSpPr txBox="1"/>
          <p:nvPr/>
        </p:nvSpPr>
        <p:spPr>
          <a:xfrm>
            <a:off x="899592" y="585553"/>
            <a:ext cx="6395725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600" dirty="0" smtClean="0"/>
              <a:t>ZUBY SI ČISTÍM DVAKRÁT DENNĚ.</a:t>
            </a:r>
            <a:endParaRPr lang="cs-CZ" sz="3600" dirty="0"/>
          </a:p>
        </p:txBody>
      </p:sp>
    </p:spTree>
    <p:extLst>
      <p:ext uri="{BB962C8B-B14F-4D97-AF65-F5344CB8AC3E}">
        <p14:creationId xmlns:p14="http://schemas.microsoft.com/office/powerpoint/2010/main" xmlns="" val="23881271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 advClick="0"/>
    </mc:Choice>
    <mc:Fallback>
      <p:transition spd="slow" advClick="0"/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Skupina 2"/>
          <p:cNvGrpSpPr/>
          <p:nvPr/>
        </p:nvGrpSpPr>
        <p:grpSpPr>
          <a:xfrm>
            <a:off x="1056960" y="4640260"/>
            <a:ext cx="2607209" cy="1774351"/>
            <a:chOff x="1691680" y="3933056"/>
            <a:chExt cx="2607209" cy="1774351"/>
          </a:xfrm>
        </p:grpSpPr>
        <p:pic>
          <p:nvPicPr>
            <p:cNvPr id="4098" name="Picture 2" descr="C:\Users\Lenka\AppData\Local\Microsoft\Windows\Temporary Internet Files\Content.IE5\RDCTX7H9\MC900436391[1].png"/>
            <p:cNvPicPr>
              <a:picLocks noChangeAspect="1" noChangeArrowheads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691680" y="3933056"/>
              <a:ext cx="2607209" cy="1774351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2" name="TextovéPole 1"/>
            <p:cNvSpPr txBox="1"/>
            <p:nvPr/>
          </p:nvSpPr>
          <p:spPr>
            <a:xfrm>
              <a:off x="2230491" y="4358566"/>
              <a:ext cx="1529586" cy="92333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cs-CZ" sz="5400" dirty="0" smtClean="0">
                  <a:hlinkClick r:id="rId4" action="ppaction://hlinksldjump"/>
                </a:rPr>
                <a:t>ANO</a:t>
              </a:r>
              <a:endParaRPr lang="cs-CZ" sz="5400" dirty="0"/>
            </a:p>
          </p:txBody>
        </p:sp>
      </p:grpSp>
      <p:pic>
        <p:nvPicPr>
          <p:cNvPr id="5" name="Picture 2" descr="C:\Users\Lenka\AppData\Local\Microsoft\Windows\Temporary Internet Files\Content.IE5\RDCTX7H9\MC900436391[1]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553113" y="4725144"/>
            <a:ext cx="2607209" cy="17743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ovéPole 3"/>
          <p:cNvSpPr txBox="1"/>
          <p:nvPr/>
        </p:nvSpPr>
        <p:spPr>
          <a:xfrm>
            <a:off x="6371650" y="5064736"/>
            <a:ext cx="970137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5400" dirty="0" smtClean="0">
                <a:hlinkClick r:id="rId5" action="ppaction://hlinksldjump"/>
              </a:rPr>
              <a:t>NE</a:t>
            </a:r>
            <a:endParaRPr lang="cs-CZ" sz="5400" dirty="0"/>
          </a:p>
        </p:txBody>
      </p:sp>
      <p:sp>
        <p:nvSpPr>
          <p:cNvPr id="6" name="TextovéPole 5"/>
          <p:cNvSpPr txBox="1"/>
          <p:nvPr/>
        </p:nvSpPr>
        <p:spPr>
          <a:xfrm>
            <a:off x="1835696" y="404664"/>
            <a:ext cx="5924058" cy="1200329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cs-CZ" sz="3600" dirty="0" smtClean="0"/>
              <a:t>MYJI SI JEN RUCE A TVÁŘ, </a:t>
            </a:r>
          </a:p>
          <a:p>
            <a:pPr algn="ctr"/>
            <a:r>
              <a:rPr lang="cs-CZ" sz="3600" dirty="0" smtClean="0"/>
              <a:t>PROTOŽE OSTATNÍ NENÍ VIDĚT.</a:t>
            </a:r>
            <a:endParaRPr lang="cs-CZ" sz="3600" dirty="0"/>
          </a:p>
        </p:txBody>
      </p:sp>
      <p:pic>
        <p:nvPicPr>
          <p:cNvPr id="9218" name="Picture 2" descr="C:\Users\Lenka\AppData\Local\Microsoft\Windows\Temporary Internet Files\Content.IE5\RDCTX7H9\MC900250740[1].wmf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139841" y="1691126"/>
            <a:ext cx="3716877" cy="357995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23881271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 advClick="0"/>
    </mc:Choice>
    <mc:Fallback>
      <p:transition spd="slow" advClick="0"/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Skupina 2"/>
          <p:cNvGrpSpPr/>
          <p:nvPr/>
        </p:nvGrpSpPr>
        <p:grpSpPr>
          <a:xfrm>
            <a:off x="1056960" y="4640260"/>
            <a:ext cx="2607209" cy="1774351"/>
            <a:chOff x="1691680" y="3933056"/>
            <a:chExt cx="2607209" cy="1774351"/>
          </a:xfrm>
        </p:grpSpPr>
        <p:pic>
          <p:nvPicPr>
            <p:cNvPr id="4098" name="Picture 2" descr="C:\Users\Lenka\AppData\Local\Microsoft\Windows\Temporary Internet Files\Content.IE5\RDCTX7H9\MC900436391[1].png"/>
            <p:cNvPicPr>
              <a:picLocks noChangeAspect="1" noChangeArrowheads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691680" y="3933056"/>
              <a:ext cx="2607209" cy="1774351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2" name="TextovéPole 1"/>
            <p:cNvSpPr txBox="1"/>
            <p:nvPr/>
          </p:nvSpPr>
          <p:spPr>
            <a:xfrm>
              <a:off x="2230491" y="4358566"/>
              <a:ext cx="1529586" cy="92333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cs-CZ" sz="5400" dirty="0" smtClean="0">
                  <a:hlinkClick r:id="rId4" action="ppaction://hlinksldjump"/>
                </a:rPr>
                <a:t>ANO</a:t>
              </a:r>
              <a:endParaRPr lang="cs-CZ" sz="5400" dirty="0"/>
            </a:p>
          </p:txBody>
        </p:sp>
      </p:grpSp>
      <p:pic>
        <p:nvPicPr>
          <p:cNvPr id="5" name="Picture 2" descr="C:\Users\Lenka\AppData\Local\Microsoft\Windows\Temporary Internet Files\Content.IE5\RDCTX7H9\MC900436391[1]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553113" y="4725144"/>
            <a:ext cx="2607209" cy="17743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ovéPole 3"/>
          <p:cNvSpPr txBox="1"/>
          <p:nvPr/>
        </p:nvSpPr>
        <p:spPr>
          <a:xfrm>
            <a:off x="6371650" y="5064736"/>
            <a:ext cx="970137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5400" dirty="0" smtClean="0">
                <a:hlinkClick r:id="rId5" action="ppaction://hlinksldjump"/>
              </a:rPr>
              <a:t>NE</a:t>
            </a:r>
            <a:endParaRPr lang="cs-CZ" sz="5400" dirty="0"/>
          </a:p>
        </p:txBody>
      </p:sp>
      <p:sp>
        <p:nvSpPr>
          <p:cNvPr id="6" name="TextovéPole 5"/>
          <p:cNvSpPr txBox="1"/>
          <p:nvPr/>
        </p:nvSpPr>
        <p:spPr>
          <a:xfrm>
            <a:off x="1028112" y="404664"/>
            <a:ext cx="7539243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cs-CZ" sz="3600" dirty="0" smtClean="0"/>
              <a:t>PŘED JÍDLEM SI NEMUSÍME MÝT RUCE.</a:t>
            </a:r>
            <a:endParaRPr lang="cs-CZ" sz="3600" dirty="0"/>
          </a:p>
        </p:txBody>
      </p:sp>
      <p:pic>
        <p:nvPicPr>
          <p:cNvPr id="9218" name="Picture 2" descr="C:\Users\Lenka\AppData\Local\Microsoft\Windows\Temporary Internet Files\Content.IE5\RDCTX7H9\MC900250740[1].wmf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843808" y="1074032"/>
            <a:ext cx="4231120" cy="40752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240847299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 advClick="0"/>
    </mc:Choice>
    <mc:Fallback>
      <p:transition spd="slow" advClick="0"/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7" name="Picture 3" descr="C:\Users\Lenka\AppData\Local\Microsoft\Windows\Temporary Internet Files\Content.IE5\HJAMA6Y5\MC900232523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987824" y="836712"/>
            <a:ext cx="3168352" cy="494424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grpSp>
        <p:nvGrpSpPr>
          <p:cNvPr id="3" name="Skupina 2"/>
          <p:cNvGrpSpPr/>
          <p:nvPr/>
        </p:nvGrpSpPr>
        <p:grpSpPr>
          <a:xfrm>
            <a:off x="1056960" y="4640260"/>
            <a:ext cx="2607209" cy="1774351"/>
            <a:chOff x="1691680" y="3933056"/>
            <a:chExt cx="2607209" cy="1774351"/>
          </a:xfrm>
        </p:grpSpPr>
        <p:pic>
          <p:nvPicPr>
            <p:cNvPr id="4098" name="Picture 2" descr="C:\Users\Lenka\AppData\Local\Microsoft\Windows\Temporary Internet Files\Content.IE5\RDCTX7H9\MC900436391[1].png"/>
            <p:cNvPicPr>
              <a:picLocks noChangeAspect="1" noChangeArrowheads="1"/>
            </p:cNvPicPr>
            <p:nvPr/>
          </p:nvPicPr>
          <p:blipFill>
            <a:blip r:embed="rId4" cstate="print">
              <a:extLs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691680" y="3933056"/>
              <a:ext cx="2607209" cy="1774351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2" name="TextovéPole 1"/>
            <p:cNvSpPr txBox="1"/>
            <p:nvPr/>
          </p:nvSpPr>
          <p:spPr>
            <a:xfrm>
              <a:off x="2230491" y="4358566"/>
              <a:ext cx="1529586" cy="92333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cs-CZ" sz="5400" dirty="0" smtClean="0">
                  <a:hlinkClick r:id="rId5" action="ppaction://hlinksldjump"/>
                </a:rPr>
                <a:t>ANO</a:t>
              </a:r>
              <a:endParaRPr lang="cs-CZ" sz="5400" dirty="0"/>
            </a:p>
          </p:txBody>
        </p:sp>
      </p:grpSp>
      <p:pic>
        <p:nvPicPr>
          <p:cNvPr id="5" name="Picture 2" descr="C:\Users\Lenka\AppData\Local\Microsoft\Windows\Temporary Internet Files\Content.IE5\RDCTX7H9\MC900436391[1].pn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553113" y="4725144"/>
            <a:ext cx="2607209" cy="17743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ovéPole 3"/>
          <p:cNvSpPr txBox="1"/>
          <p:nvPr/>
        </p:nvSpPr>
        <p:spPr>
          <a:xfrm>
            <a:off x="6371650" y="5064736"/>
            <a:ext cx="970137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5400" dirty="0" smtClean="0">
                <a:hlinkClick r:id="rId6" action="ppaction://hlinksldjump"/>
              </a:rPr>
              <a:t>NE</a:t>
            </a:r>
            <a:endParaRPr lang="cs-CZ" sz="5400" dirty="0"/>
          </a:p>
        </p:txBody>
      </p:sp>
      <p:sp>
        <p:nvSpPr>
          <p:cNvPr id="6" name="TextovéPole 5"/>
          <p:cNvSpPr txBox="1"/>
          <p:nvPr/>
        </p:nvSpPr>
        <p:spPr>
          <a:xfrm>
            <a:off x="2294995" y="404664"/>
            <a:ext cx="5005473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cs-CZ" sz="3600" dirty="0" smtClean="0"/>
              <a:t>ODPADKY PATŘÍ DO KOŠE.</a:t>
            </a:r>
            <a:endParaRPr lang="cs-CZ" sz="3600" dirty="0"/>
          </a:p>
        </p:txBody>
      </p:sp>
    </p:spTree>
    <p:extLst>
      <p:ext uri="{BB962C8B-B14F-4D97-AF65-F5344CB8AC3E}">
        <p14:creationId xmlns:p14="http://schemas.microsoft.com/office/powerpoint/2010/main" xmlns="" val="240847299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 advClick="0"/>
    </mc:Choice>
    <mc:Fallback>
      <p:transition spd="slow" advClick="0"/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Skupina 2"/>
          <p:cNvGrpSpPr/>
          <p:nvPr/>
        </p:nvGrpSpPr>
        <p:grpSpPr>
          <a:xfrm>
            <a:off x="1056960" y="4640260"/>
            <a:ext cx="2607209" cy="1774351"/>
            <a:chOff x="1691680" y="3933056"/>
            <a:chExt cx="2607209" cy="1774351"/>
          </a:xfrm>
        </p:grpSpPr>
        <p:pic>
          <p:nvPicPr>
            <p:cNvPr id="4098" name="Picture 2" descr="C:\Users\Lenka\AppData\Local\Microsoft\Windows\Temporary Internet Files\Content.IE5\RDCTX7H9\MC900436391[1].png"/>
            <p:cNvPicPr>
              <a:picLocks noChangeAspect="1" noChangeArrowheads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691680" y="3933056"/>
              <a:ext cx="2607209" cy="1774351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2" name="TextovéPole 1"/>
            <p:cNvSpPr txBox="1"/>
            <p:nvPr/>
          </p:nvSpPr>
          <p:spPr>
            <a:xfrm>
              <a:off x="2230491" y="4358566"/>
              <a:ext cx="1529586" cy="92333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cs-CZ" sz="5400" dirty="0" smtClean="0">
                  <a:hlinkClick r:id="rId4" action="ppaction://hlinksldjump"/>
                </a:rPr>
                <a:t>ANO</a:t>
              </a:r>
              <a:endParaRPr lang="cs-CZ" sz="5400" dirty="0"/>
            </a:p>
          </p:txBody>
        </p:sp>
      </p:grpSp>
      <p:pic>
        <p:nvPicPr>
          <p:cNvPr id="5" name="Picture 2" descr="C:\Users\Lenka\AppData\Local\Microsoft\Windows\Temporary Internet Files\Content.IE5\RDCTX7H9\MC900436391[1]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553113" y="4725144"/>
            <a:ext cx="2607209" cy="17743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ovéPole 3"/>
          <p:cNvSpPr txBox="1"/>
          <p:nvPr/>
        </p:nvSpPr>
        <p:spPr>
          <a:xfrm>
            <a:off x="6371650" y="5064736"/>
            <a:ext cx="970137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5400" dirty="0" smtClean="0">
                <a:hlinkClick r:id="rId5" action="ppaction://hlinksldjump"/>
              </a:rPr>
              <a:t>NE</a:t>
            </a:r>
            <a:endParaRPr lang="cs-CZ" sz="5400" dirty="0"/>
          </a:p>
        </p:txBody>
      </p:sp>
      <p:sp>
        <p:nvSpPr>
          <p:cNvPr id="6" name="TextovéPole 5"/>
          <p:cNvSpPr txBox="1"/>
          <p:nvPr/>
        </p:nvSpPr>
        <p:spPr>
          <a:xfrm>
            <a:off x="1835028" y="404664"/>
            <a:ext cx="5925405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cs-CZ" sz="3600" dirty="0" smtClean="0"/>
              <a:t>DĚTI CHODÍ SPÁT PO PŮLNOCI.</a:t>
            </a:r>
            <a:endParaRPr lang="cs-CZ" sz="3600" dirty="0"/>
          </a:p>
        </p:txBody>
      </p:sp>
      <p:pic>
        <p:nvPicPr>
          <p:cNvPr id="2051" name="Picture 3" descr="C:\Users\Lenka\AppData\Local\Microsoft\Windows\Temporary Internet Files\Content.IE5\HXR2EAWT\MC900232911[1].wmf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566003" y="1288572"/>
            <a:ext cx="2463453" cy="423782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240847299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 advClick="0"/>
    </mc:Choice>
    <mc:Fallback>
      <p:transition spd="slow" advClick="0"/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Skupina 2"/>
          <p:cNvGrpSpPr/>
          <p:nvPr/>
        </p:nvGrpSpPr>
        <p:grpSpPr>
          <a:xfrm>
            <a:off x="1056960" y="4640260"/>
            <a:ext cx="2607209" cy="1774351"/>
            <a:chOff x="1691680" y="3933056"/>
            <a:chExt cx="2607209" cy="1774351"/>
          </a:xfrm>
        </p:grpSpPr>
        <p:pic>
          <p:nvPicPr>
            <p:cNvPr id="4098" name="Picture 2" descr="C:\Users\Lenka\AppData\Local\Microsoft\Windows\Temporary Internet Files\Content.IE5\RDCTX7H9\MC900436391[1].png"/>
            <p:cNvPicPr>
              <a:picLocks noChangeAspect="1" noChangeArrowheads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691680" y="3933056"/>
              <a:ext cx="2607209" cy="1774351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2" name="TextovéPole 1"/>
            <p:cNvSpPr txBox="1"/>
            <p:nvPr/>
          </p:nvSpPr>
          <p:spPr>
            <a:xfrm>
              <a:off x="2230491" y="4358566"/>
              <a:ext cx="1529586" cy="92333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cs-CZ" sz="5400" dirty="0" smtClean="0">
                  <a:hlinkClick r:id="rId4" action="ppaction://hlinksldjump"/>
                </a:rPr>
                <a:t>ANO</a:t>
              </a:r>
              <a:endParaRPr lang="cs-CZ" sz="5400" dirty="0"/>
            </a:p>
          </p:txBody>
        </p:sp>
      </p:grpSp>
      <p:pic>
        <p:nvPicPr>
          <p:cNvPr id="5" name="Picture 2" descr="C:\Users\Lenka\AppData\Local\Microsoft\Windows\Temporary Internet Files\Content.IE5\RDCTX7H9\MC900436391[1]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553113" y="4725144"/>
            <a:ext cx="2607209" cy="17743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ovéPole 3"/>
          <p:cNvSpPr txBox="1"/>
          <p:nvPr/>
        </p:nvSpPr>
        <p:spPr>
          <a:xfrm>
            <a:off x="6371650" y="5064736"/>
            <a:ext cx="970137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5400" dirty="0" smtClean="0">
                <a:hlinkClick r:id="rId5" action="ppaction://hlinksldjump"/>
              </a:rPr>
              <a:t>NE</a:t>
            </a:r>
            <a:endParaRPr lang="cs-CZ" sz="5400" dirty="0"/>
          </a:p>
        </p:txBody>
      </p:sp>
      <p:sp>
        <p:nvSpPr>
          <p:cNvPr id="6" name="TextovéPole 5"/>
          <p:cNvSpPr txBox="1"/>
          <p:nvPr/>
        </p:nvSpPr>
        <p:spPr>
          <a:xfrm>
            <a:off x="1492051" y="404664"/>
            <a:ext cx="6611362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cs-CZ" sz="3600" dirty="0" smtClean="0"/>
              <a:t>ZELENINA A OVOCE JSOU ZDRAVÉ.</a:t>
            </a:r>
            <a:endParaRPr lang="cs-CZ" sz="3600" dirty="0"/>
          </a:p>
        </p:txBody>
      </p:sp>
      <p:pic>
        <p:nvPicPr>
          <p:cNvPr id="3074" name="Picture 2" descr="C:\Users\Lenka\AppData\Local\Microsoft\Windows\Temporary Internet Files\Content.IE5\L8B9VPU4\MC900441872[1].wmf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326620" y="1046767"/>
            <a:ext cx="4682185" cy="412404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240847299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 advClick="0"/>
    </mc:Choice>
    <mc:Fallback>
      <p:transition spd="slow" advClick="0"/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Skupina 2"/>
          <p:cNvGrpSpPr/>
          <p:nvPr/>
        </p:nvGrpSpPr>
        <p:grpSpPr>
          <a:xfrm>
            <a:off x="1056960" y="4640260"/>
            <a:ext cx="2607209" cy="1774351"/>
            <a:chOff x="1691680" y="3933056"/>
            <a:chExt cx="2607209" cy="1774351"/>
          </a:xfrm>
        </p:grpSpPr>
        <p:pic>
          <p:nvPicPr>
            <p:cNvPr id="4098" name="Picture 2" descr="C:\Users\Lenka\AppData\Local\Microsoft\Windows\Temporary Internet Files\Content.IE5\RDCTX7H9\MC900436391[1].png"/>
            <p:cNvPicPr>
              <a:picLocks noChangeAspect="1" noChangeArrowheads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691680" y="3933056"/>
              <a:ext cx="2607209" cy="1774351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2" name="TextovéPole 1"/>
            <p:cNvSpPr txBox="1"/>
            <p:nvPr/>
          </p:nvSpPr>
          <p:spPr>
            <a:xfrm>
              <a:off x="2230491" y="4358566"/>
              <a:ext cx="1529586" cy="92333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cs-CZ" sz="5400" dirty="0" smtClean="0">
                  <a:hlinkClick r:id="rId4" action="ppaction://hlinksldjump"/>
                </a:rPr>
                <a:t>ANO</a:t>
              </a:r>
              <a:endParaRPr lang="cs-CZ" sz="5400" dirty="0"/>
            </a:p>
          </p:txBody>
        </p:sp>
      </p:grpSp>
      <p:pic>
        <p:nvPicPr>
          <p:cNvPr id="5" name="Picture 2" descr="C:\Users\Lenka\AppData\Local\Microsoft\Windows\Temporary Internet Files\Content.IE5\RDCTX7H9\MC900436391[1]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553113" y="4725144"/>
            <a:ext cx="2607209" cy="17743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ovéPole 3"/>
          <p:cNvSpPr txBox="1"/>
          <p:nvPr/>
        </p:nvSpPr>
        <p:spPr>
          <a:xfrm>
            <a:off x="6371650" y="5064736"/>
            <a:ext cx="970137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5400" dirty="0" smtClean="0">
                <a:hlinkClick r:id="rId5" action="ppaction://hlinksldjump"/>
              </a:rPr>
              <a:t>NE</a:t>
            </a:r>
            <a:endParaRPr lang="cs-CZ" sz="5400" dirty="0"/>
          </a:p>
        </p:txBody>
      </p:sp>
      <p:sp>
        <p:nvSpPr>
          <p:cNvPr id="6" name="TextovéPole 5"/>
          <p:cNvSpPr txBox="1"/>
          <p:nvPr/>
        </p:nvSpPr>
        <p:spPr>
          <a:xfrm>
            <a:off x="1788476" y="404664"/>
            <a:ext cx="6018507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cs-CZ" sz="3600" dirty="0" smtClean="0"/>
              <a:t>VLASY SI MYJEME ŠAMPONEM.</a:t>
            </a:r>
            <a:endParaRPr lang="cs-CZ" sz="3600" dirty="0"/>
          </a:p>
        </p:txBody>
      </p:sp>
      <p:pic>
        <p:nvPicPr>
          <p:cNvPr id="4099" name="Picture 3" descr="C:\Users\Lenka\AppData\Local\Microsoft\Windows\Temporary Internet Files\Content.IE5\HJAMA6Y5\MC900310258[1].wmf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049590" y="980728"/>
            <a:ext cx="3496278" cy="436979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240847299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 advClick="0"/>
    </mc:Choice>
    <mc:Fallback>
      <p:transition spd="slow" advClick="0"/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Skupina 2"/>
          <p:cNvGrpSpPr/>
          <p:nvPr/>
        </p:nvGrpSpPr>
        <p:grpSpPr>
          <a:xfrm>
            <a:off x="1056960" y="4640260"/>
            <a:ext cx="2607209" cy="1774351"/>
            <a:chOff x="1691680" y="3933056"/>
            <a:chExt cx="2607209" cy="1774351"/>
          </a:xfrm>
        </p:grpSpPr>
        <p:pic>
          <p:nvPicPr>
            <p:cNvPr id="4098" name="Picture 2" descr="C:\Users\Lenka\AppData\Local\Microsoft\Windows\Temporary Internet Files\Content.IE5\RDCTX7H9\MC900436391[1].png"/>
            <p:cNvPicPr>
              <a:picLocks noChangeAspect="1" noChangeArrowheads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691680" y="3933056"/>
              <a:ext cx="2607209" cy="1774351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2" name="TextovéPole 1"/>
            <p:cNvSpPr txBox="1"/>
            <p:nvPr/>
          </p:nvSpPr>
          <p:spPr>
            <a:xfrm>
              <a:off x="2230491" y="4358566"/>
              <a:ext cx="1529586" cy="92333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cs-CZ" sz="5400" dirty="0" smtClean="0">
                  <a:hlinkClick r:id="rId4" action="ppaction://hlinksldjump"/>
                </a:rPr>
                <a:t>ANO</a:t>
              </a:r>
              <a:endParaRPr lang="cs-CZ" sz="5400" dirty="0"/>
            </a:p>
          </p:txBody>
        </p:sp>
      </p:grpSp>
      <p:pic>
        <p:nvPicPr>
          <p:cNvPr id="5" name="Picture 2" descr="C:\Users\Lenka\AppData\Local\Microsoft\Windows\Temporary Internet Files\Content.IE5\RDCTX7H9\MC900436391[1]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553113" y="4725144"/>
            <a:ext cx="2607209" cy="17743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ovéPole 3"/>
          <p:cNvSpPr txBox="1"/>
          <p:nvPr/>
        </p:nvSpPr>
        <p:spPr>
          <a:xfrm>
            <a:off x="6371650" y="5064736"/>
            <a:ext cx="970137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5400" dirty="0" smtClean="0">
                <a:hlinkClick r:id="rId5" action="ppaction://hlinksldjump"/>
              </a:rPr>
              <a:t>NE</a:t>
            </a:r>
            <a:endParaRPr lang="cs-CZ" sz="5400" dirty="0"/>
          </a:p>
        </p:txBody>
      </p:sp>
      <p:sp>
        <p:nvSpPr>
          <p:cNvPr id="6" name="TextovéPole 5"/>
          <p:cNvSpPr txBox="1"/>
          <p:nvPr/>
        </p:nvSpPr>
        <p:spPr>
          <a:xfrm>
            <a:off x="2463274" y="404664"/>
            <a:ext cx="4668907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cs-CZ" sz="3600" dirty="0" smtClean="0"/>
              <a:t>SMRKÁME DO RUKÁVŮ.</a:t>
            </a:r>
            <a:endParaRPr lang="cs-CZ" sz="3600" dirty="0"/>
          </a:p>
        </p:txBody>
      </p:sp>
      <p:pic>
        <p:nvPicPr>
          <p:cNvPr id="5122" name="Picture 2" descr="C:\Users\Lenka\AppData\Local\Microsoft\Windows\Temporary Internet Files\Content.IE5\RDCTX7H9\MC900053397[1].wmf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915816" y="1196752"/>
            <a:ext cx="3292489" cy="365911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240847299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 advClick="0"/>
    </mc:Choice>
    <mc:Fallback>
      <p:transition spd="slow" advClick="0"/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Skupina 2"/>
          <p:cNvGrpSpPr/>
          <p:nvPr/>
        </p:nvGrpSpPr>
        <p:grpSpPr>
          <a:xfrm>
            <a:off x="1056960" y="4640260"/>
            <a:ext cx="2607209" cy="1774351"/>
            <a:chOff x="1691680" y="3933056"/>
            <a:chExt cx="2607209" cy="1774351"/>
          </a:xfrm>
        </p:grpSpPr>
        <p:pic>
          <p:nvPicPr>
            <p:cNvPr id="4098" name="Picture 2" descr="C:\Users\Lenka\AppData\Local\Microsoft\Windows\Temporary Internet Files\Content.IE5\RDCTX7H9\MC900436391[1].png"/>
            <p:cNvPicPr>
              <a:picLocks noChangeAspect="1" noChangeArrowheads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691680" y="3933056"/>
              <a:ext cx="2607209" cy="1774351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2" name="TextovéPole 1"/>
            <p:cNvSpPr txBox="1"/>
            <p:nvPr/>
          </p:nvSpPr>
          <p:spPr>
            <a:xfrm>
              <a:off x="2230491" y="4358566"/>
              <a:ext cx="1529586" cy="92333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cs-CZ" sz="5400" dirty="0" smtClean="0">
                  <a:hlinkClick r:id="rId4" action="ppaction://hlinksldjump"/>
                </a:rPr>
                <a:t>ANO</a:t>
              </a:r>
              <a:endParaRPr lang="cs-CZ" sz="5400" dirty="0"/>
            </a:p>
          </p:txBody>
        </p:sp>
      </p:grpSp>
      <p:pic>
        <p:nvPicPr>
          <p:cNvPr id="5" name="Picture 2" descr="C:\Users\Lenka\AppData\Local\Microsoft\Windows\Temporary Internet Files\Content.IE5\RDCTX7H9\MC900436391[1]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553113" y="4725144"/>
            <a:ext cx="2607209" cy="17743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ovéPole 3"/>
          <p:cNvSpPr txBox="1"/>
          <p:nvPr/>
        </p:nvSpPr>
        <p:spPr>
          <a:xfrm>
            <a:off x="6371650" y="5064736"/>
            <a:ext cx="970137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5400" dirty="0" smtClean="0">
                <a:hlinkClick r:id="rId5" action="ppaction://hlinksldjump"/>
              </a:rPr>
              <a:t>NE</a:t>
            </a:r>
            <a:endParaRPr lang="cs-CZ" sz="5400" dirty="0"/>
          </a:p>
        </p:txBody>
      </p:sp>
      <p:sp>
        <p:nvSpPr>
          <p:cNvPr id="6" name="TextovéPole 5"/>
          <p:cNvSpPr txBox="1"/>
          <p:nvPr/>
        </p:nvSpPr>
        <p:spPr>
          <a:xfrm>
            <a:off x="1894791" y="404664"/>
            <a:ext cx="5805885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cs-CZ" sz="3600" dirty="0" smtClean="0"/>
              <a:t>PŘI KAŠLI SI ZAKRYJEME ÚSTA.</a:t>
            </a:r>
            <a:endParaRPr lang="cs-CZ" sz="3600" dirty="0"/>
          </a:p>
        </p:txBody>
      </p:sp>
      <p:pic>
        <p:nvPicPr>
          <p:cNvPr id="6146" name="Picture 2" descr="C:\Users\Lenka\AppData\Local\Microsoft\Windows\Temporary Internet Files\Content.IE5\RDCTX7H9\MC900360994[1].wmf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915816" y="1338588"/>
            <a:ext cx="3318094" cy="375923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240847299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 advClick="0"/>
    </mc:Choice>
    <mc:Fallback>
      <p:transition spd="slow" advClick="0"/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Skupina 2"/>
          <p:cNvGrpSpPr/>
          <p:nvPr/>
        </p:nvGrpSpPr>
        <p:grpSpPr>
          <a:xfrm>
            <a:off x="1056960" y="4640260"/>
            <a:ext cx="2607209" cy="1774351"/>
            <a:chOff x="1691680" y="3933056"/>
            <a:chExt cx="2607209" cy="1774351"/>
          </a:xfrm>
        </p:grpSpPr>
        <p:pic>
          <p:nvPicPr>
            <p:cNvPr id="4098" name="Picture 2" descr="C:\Users\Lenka\AppData\Local\Microsoft\Windows\Temporary Internet Files\Content.IE5\RDCTX7H9\MC900436391[1].png"/>
            <p:cNvPicPr>
              <a:picLocks noChangeAspect="1" noChangeArrowheads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691680" y="3933056"/>
              <a:ext cx="2607209" cy="1774351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2" name="TextovéPole 1"/>
            <p:cNvSpPr txBox="1"/>
            <p:nvPr/>
          </p:nvSpPr>
          <p:spPr>
            <a:xfrm>
              <a:off x="2230491" y="4358566"/>
              <a:ext cx="1529586" cy="92333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cs-CZ" sz="5400" dirty="0" smtClean="0">
                  <a:hlinkClick r:id="rId4" action="ppaction://hlinksldjump"/>
                </a:rPr>
                <a:t>ANO</a:t>
              </a:r>
              <a:endParaRPr lang="cs-CZ" sz="5400" dirty="0"/>
            </a:p>
          </p:txBody>
        </p:sp>
      </p:grpSp>
      <p:pic>
        <p:nvPicPr>
          <p:cNvPr id="5" name="Picture 2" descr="C:\Users\Lenka\AppData\Local\Microsoft\Windows\Temporary Internet Files\Content.IE5\RDCTX7H9\MC900436391[1]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553113" y="4725144"/>
            <a:ext cx="2607209" cy="17743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ovéPole 3"/>
          <p:cNvSpPr txBox="1"/>
          <p:nvPr/>
        </p:nvSpPr>
        <p:spPr>
          <a:xfrm>
            <a:off x="6371650" y="5064736"/>
            <a:ext cx="970137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5400" dirty="0" smtClean="0">
                <a:hlinkClick r:id="rId5" action="ppaction://hlinksldjump"/>
              </a:rPr>
              <a:t>NE</a:t>
            </a:r>
            <a:endParaRPr lang="cs-CZ" sz="5400" dirty="0"/>
          </a:p>
        </p:txBody>
      </p:sp>
      <p:sp>
        <p:nvSpPr>
          <p:cNvPr id="6" name="TextovéPole 5"/>
          <p:cNvSpPr txBox="1"/>
          <p:nvPr/>
        </p:nvSpPr>
        <p:spPr>
          <a:xfrm>
            <a:off x="2644672" y="404664"/>
            <a:ext cx="4306114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cs-CZ" sz="3600" dirty="0" smtClean="0"/>
              <a:t>SLADKOSTI KAZÍ ZUBY.</a:t>
            </a:r>
            <a:endParaRPr lang="cs-CZ" sz="3600" dirty="0"/>
          </a:p>
        </p:txBody>
      </p:sp>
      <p:pic>
        <p:nvPicPr>
          <p:cNvPr id="7172" name="Picture 4" descr="C:\Users\Lenka\AppData\Local\Microsoft\Windows\Temporary Internet Files\Content.IE5\HJAMA6Y5\MC900233061[1].wmf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939597" y="1240604"/>
            <a:ext cx="3716263" cy="382516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240847299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 advClick="0"/>
    </mc:Choice>
    <mc:Fallback>
      <p:transition spd="slow" advClick="0"/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" name="Skupina 2"/>
          <p:cNvGrpSpPr/>
          <p:nvPr/>
        </p:nvGrpSpPr>
        <p:grpSpPr>
          <a:xfrm>
            <a:off x="1056960" y="4640260"/>
            <a:ext cx="2607209" cy="1774351"/>
            <a:chOff x="1691680" y="3933056"/>
            <a:chExt cx="2607209" cy="1774351"/>
          </a:xfrm>
        </p:grpSpPr>
        <p:pic>
          <p:nvPicPr>
            <p:cNvPr id="4098" name="Picture 2" descr="C:\Users\Lenka\AppData\Local\Microsoft\Windows\Temporary Internet Files\Content.IE5\RDCTX7H9\MC900436391[1].png"/>
            <p:cNvPicPr>
              <a:picLocks noChangeAspect="1" noChangeArrowheads="1"/>
            </p:cNvPicPr>
            <p:nvPr/>
          </p:nvPicPr>
          <p:blipFill>
            <a:blip r:embed="rId3" cstate="print">
              <a:extLst>
                <a:ext uri="{28A0092B-C50C-407E-A947-70E740481C1C}">
                  <a14:useLocalDpi xmlns:a14="http://schemas.microsoft.com/office/drawing/2010/main" xmlns="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1691680" y="3933056"/>
              <a:ext cx="2607209" cy="1774351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 xmlns="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2" name="TextovéPole 1"/>
            <p:cNvSpPr txBox="1"/>
            <p:nvPr/>
          </p:nvSpPr>
          <p:spPr>
            <a:xfrm>
              <a:off x="2230491" y="4358566"/>
              <a:ext cx="1529586" cy="923330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cs-CZ" sz="5400" dirty="0" smtClean="0">
                  <a:hlinkClick r:id="rId4" action="ppaction://hlinksldjump"/>
                </a:rPr>
                <a:t>ANO</a:t>
              </a:r>
              <a:endParaRPr lang="cs-CZ" sz="5400" dirty="0"/>
            </a:p>
          </p:txBody>
        </p:sp>
      </p:grpSp>
      <p:pic>
        <p:nvPicPr>
          <p:cNvPr id="5" name="Picture 2" descr="C:\Users\Lenka\AppData\Local\Microsoft\Windows\Temporary Internet Files\Content.IE5\RDCTX7H9\MC900436391[1].pn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553113" y="4725144"/>
            <a:ext cx="2607209" cy="17743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4" name="TextovéPole 3"/>
          <p:cNvSpPr txBox="1"/>
          <p:nvPr/>
        </p:nvSpPr>
        <p:spPr>
          <a:xfrm>
            <a:off x="6371650" y="5064736"/>
            <a:ext cx="970137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5400" dirty="0" smtClean="0">
                <a:hlinkClick r:id="rId5" action="ppaction://hlinksldjump"/>
              </a:rPr>
              <a:t>NE</a:t>
            </a:r>
            <a:endParaRPr lang="cs-CZ" sz="5400" dirty="0"/>
          </a:p>
        </p:txBody>
      </p:sp>
      <p:sp>
        <p:nvSpPr>
          <p:cNvPr id="6" name="TextovéPole 5"/>
          <p:cNvSpPr txBox="1"/>
          <p:nvPr/>
        </p:nvSpPr>
        <p:spPr>
          <a:xfrm>
            <a:off x="2335871" y="404664"/>
            <a:ext cx="4923720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cs-CZ" sz="3600" dirty="0" smtClean="0"/>
              <a:t>ZUBY SI ČISTÍM ŠTĚTKOU.</a:t>
            </a:r>
            <a:endParaRPr lang="cs-CZ" sz="3600" dirty="0"/>
          </a:p>
        </p:txBody>
      </p:sp>
      <p:pic>
        <p:nvPicPr>
          <p:cNvPr id="8194" name="Picture 2" descr="C:\Users\Lenka\AppData\Local\Microsoft\Windows\Temporary Internet Files\Content.IE5\RDCTX7H9\MC900343295[1].wmf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016378" y="1305154"/>
            <a:ext cx="4828879" cy="309634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240847299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 advClick="0"/>
    </mc:Choice>
    <mc:Fallback>
      <p:transition spd="slow" advClick="0"/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Tabulka 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3731184250"/>
              </p:ext>
            </p:extLst>
          </p:nvPr>
        </p:nvGraphicFramePr>
        <p:xfrm>
          <a:off x="107504" y="188640"/>
          <a:ext cx="2952328" cy="64262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728192"/>
                <a:gridCol w="648072"/>
                <a:gridCol w="576064"/>
              </a:tblGrid>
              <a:tr h="370840">
                <a:tc>
                  <a:txBody>
                    <a:bodyPr/>
                    <a:lstStyle/>
                    <a:p>
                      <a:r>
                        <a:rPr lang="cs-CZ" sz="1200" dirty="0" smtClean="0"/>
                        <a:t>Zuby si čistím štětkou.</a:t>
                      </a:r>
                      <a:endParaRPr lang="cs-CZ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ANO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NE</a:t>
                      </a:r>
                      <a:endParaRPr lang="cs-CZ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sz="1200" dirty="0" smtClean="0"/>
                        <a:t>Sladkosti kazí zuby.</a:t>
                      </a:r>
                      <a:endParaRPr lang="cs-CZ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mtClean="0"/>
                        <a:t>ANO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mtClean="0"/>
                        <a:t>NE</a:t>
                      </a:r>
                      <a:endParaRPr lang="cs-CZ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sz="1200" dirty="0" smtClean="0"/>
                        <a:t>Při kašli si zakryjeme ústa.</a:t>
                      </a:r>
                      <a:endParaRPr lang="cs-CZ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mtClean="0"/>
                        <a:t>ANO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mtClean="0"/>
                        <a:t>NE</a:t>
                      </a:r>
                      <a:endParaRPr lang="cs-CZ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sz="1200" dirty="0" smtClean="0"/>
                        <a:t>Smrkáme do rukávů.</a:t>
                      </a:r>
                      <a:endParaRPr lang="cs-CZ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mtClean="0"/>
                        <a:t>ANO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mtClean="0"/>
                        <a:t>NE</a:t>
                      </a:r>
                      <a:endParaRPr lang="cs-CZ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sz="1200" dirty="0" smtClean="0"/>
                        <a:t>Vlasy si myjeme šamponem.</a:t>
                      </a:r>
                      <a:endParaRPr lang="cs-CZ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mtClean="0"/>
                        <a:t>ANO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mtClean="0"/>
                        <a:t>NE</a:t>
                      </a:r>
                      <a:endParaRPr lang="cs-CZ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sz="1200" dirty="0" smtClean="0"/>
                        <a:t>Zelenina a ovoce jsou zdravé.</a:t>
                      </a:r>
                      <a:endParaRPr lang="cs-CZ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mtClean="0"/>
                        <a:t>ANO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NE</a:t>
                      </a:r>
                      <a:endParaRPr lang="cs-CZ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sz="1200" dirty="0" smtClean="0"/>
                        <a:t>Děti chodí spát po půlnoci.</a:t>
                      </a:r>
                      <a:endParaRPr lang="cs-CZ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mtClean="0"/>
                        <a:t>ANO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mtClean="0"/>
                        <a:t>NE</a:t>
                      </a:r>
                      <a:endParaRPr lang="cs-CZ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sz="1200" dirty="0" smtClean="0"/>
                        <a:t>Odpadky patří do koše.</a:t>
                      </a:r>
                      <a:endParaRPr lang="cs-CZ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mtClean="0"/>
                        <a:t>ANO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mtClean="0"/>
                        <a:t>NE</a:t>
                      </a:r>
                      <a:endParaRPr lang="cs-CZ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sz="1200" dirty="0" smtClean="0"/>
                        <a:t>Myji si jen ruce a tvář. Ostatní není vidět.</a:t>
                      </a:r>
                      <a:endParaRPr lang="cs-CZ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mtClean="0"/>
                        <a:t>ANO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mtClean="0"/>
                        <a:t>NE</a:t>
                      </a:r>
                      <a:endParaRPr lang="cs-CZ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sz="1200" dirty="0" smtClean="0"/>
                        <a:t>Zuby si čistím dvakrát denně.</a:t>
                      </a:r>
                      <a:endParaRPr lang="cs-CZ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mtClean="0"/>
                        <a:t>ANO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mtClean="0"/>
                        <a:t>NE</a:t>
                      </a:r>
                      <a:endParaRPr lang="cs-CZ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sz="1200" dirty="0" smtClean="0"/>
                        <a:t>Před jídlem si myjeme ruce.</a:t>
                      </a:r>
                      <a:endParaRPr lang="cs-CZ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mtClean="0"/>
                        <a:t>ANO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mtClean="0"/>
                        <a:t>NE</a:t>
                      </a:r>
                      <a:endParaRPr lang="cs-CZ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sz="1200" dirty="0" smtClean="0"/>
                        <a:t>Češu se jednou za měsíc.</a:t>
                      </a:r>
                      <a:endParaRPr lang="cs-CZ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mtClean="0"/>
                        <a:t>ANO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mtClean="0"/>
                        <a:t>NE</a:t>
                      </a:r>
                      <a:endParaRPr lang="cs-CZ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sz="1200" dirty="0" smtClean="0"/>
                        <a:t>Nehty si okusuji jedenkrát týdně.</a:t>
                      </a:r>
                      <a:endParaRPr lang="cs-CZ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mtClean="0"/>
                        <a:t>ANO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mtClean="0"/>
                        <a:t>NE</a:t>
                      </a:r>
                      <a:endParaRPr lang="cs-CZ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sz="1200" dirty="0" smtClean="0"/>
                        <a:t>Vlasy si myji aspoň jednou za týden.</a:t>
                      </a:r>
                      <a:endParaRPr lang="cs-CZ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mtClean="0"/>
                        <a:t>ANO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mtClean="0"/>
                        <a:t>NE</a:t>
                      </a:r>
                      <a:endParaRPr lang="cs-CZ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sz="1200" dirty="0" smtClean="0"/>
                        <a:t>Každý den si oblékám čisté prádlo.</a:t>
                      </a:r>
                      <a:endParaRPr lang="cs-CZ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ANO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NE</a:t>
                      </a:r>
                      <a:endParaRPr lang="cs-CZ" dirty="0"/>
                    </a:p>
                  </a:txBody>
                  <a:tcPr/>
                </a:tc>
              </a:tr>
            </a:tbl>
          </a:graphicData>
        </a:graphic>
      </p:graphicFrame>
      <p:graphicFrame>
        <p:nvGraphicFramePr>
          <p:cNvPr id="6" name="Tabulka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988271218"/>
              </p:ext>
            </p:extLst>
          </p:nvPr>
        </p:nvGraphicFramePr>
        <p:xfrm>
          <a:off x="6156176" y="188640"/>
          <a:ext cx="2952328" cy="64262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728192"/>
                <a:gridCol w="648072"/>
                <a:gridCol w="576064"/>
              </a:tblGrid>
              <a:tr h="370840">
                <a:tc>
                  <a:txBody>
                    <a:bodyPr/>
                    <a:lstStyle/>
                    <a:p>
                      <a:r>
                        <a:rPr lang="cs-CZ" sz="1200" dirty="0" smtClean="0"/>
                        <a:t>Zuby si čistím štětkou.</a:t>
                      </a:r>
                      <a:endParaRPr lang="cs-CZ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ANO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NE</a:t>
                      </a:r>
                      <a:endParaRPr lang="cs-CZ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sz="1200" dirty="0" smtClean="0"/>
                        <a:t>Sladkosti kazí zuby.</a:t>
                      </a:r>
                      <a:endParaRPr lang="cs-CZ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mtClean="0"/>
                        <a:t>ANO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mtClean="0"/>
                        <a:t>NE</a:t>
                      </a:r>
                      <a:endParaRPr lang="cs-CZ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sz="1200" dirty="0" smtClean="0"/>
                        <a:t>Při kašli si zakryjeme ústa.</a:t>
                      </a:r>
                      <a:endParaRPr lang="cs-CZ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mtClean="0"/>
                        <a:t>ANO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mtClean="0"/>
                        <a:t>NE</a:t>
                      </a:r>
                      <a:endParaRPr lang="cs-CZ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sz="1200" dirty="0" smtClean="0"/>
                        <a:t>Smrkáme do rukávů.</a:t>
                      </a:r>
                      <a:endParaRPr lang="cs-CZ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mtClean="0"/>
                        <a:t>ANO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mtClean="0"/>
                        <a:t>NE</a:t>
                      </a:r>
                      <a:endParaRPr lang="cs-CZ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sz="1200" dirty="0" smtClean="0"/>
                        <a:t>Vlasy si myjeme šamponem.</a:t>
                      </a:r>
                      <a:endParaRPr lang="cs-CZ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mtClean="0"/>
                        <a:t>ANO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mtClean="0"/>
                        <a:t>NE</a:t>
                      </a:r>
                      <a:endParaRPr lang="cs-CZ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sz="1200" dirty="0" smtClean="0"/>
                        <a:t>Zelenina a ovoce jsou zdravé.</a:t>
                      </a:r>
                      <a:endParaRPr lang="cs-CZ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mtClean="0"/>
                        <a:t>ANO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mtClean="0"/>
                        <a:t>NE</a:t>
                      </a:r>
                      <a:endParaRPr lang="cs-CZ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sz="1200" dirty="0" smtClean="0"/>
                        <a:t>Děti chodí spát po půlnoci.</a:t>
                      </a:r>
                      <a:endParaRPr lang="cs-CZ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mtClean="0"/>
                        <a:t>ANO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mtClean="0"/>
                        <a:t>NE</a:t>
                      </a:r>
                      <a:endParaRPr lang="cs-CZ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sz="1200" dirty="0" smtClean="0"/>
                        <a:t>Odpadky patří do koše.</a:t>
                      </a:r>
                      <a:endParaRPr lang="cs-CZ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mtClean="0"/>
                        <a:t>ANO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mtClean="0"/>
                        <a:t>NE</a:t>
                      </a:r>
                      <a:endParaRPr lang="cs-CZ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sz="1200" dirty="0" smtClean="0"/>
                        <a:t>Myji si jen ruce a tvář. Ostatní není vidět.</a:t>
                      </a:r>
                      <a:endParaRPr lang="cs-CZ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mtClean="0"/>
                        <a:t>ANO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mtClean="0"/>
                        <a:t>NE</a:t>
                      </a:r>
                      <a:endParaRPr lang="cs-CZ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sz="1200" dirty="0" smtClean="0"/>
                        <a:t>Zuby si čistím dvakrát denně.</a:t>
                      </a:r>
                      <a:endParaRPr lang="cs-CZ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mtClean="0"/>
                        <a:t>ANO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mtClean="0"/>
                        <a:t>NE</a:t>
                      </a:r>
                      <a:endParaRPr lang="cs-CZ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sz="1200" dirty="0" smtClean="0"/>
                        <a:t>Před jídlem si myjeme ruce.</a:t>
                      </a:r>
                      <a:endParaRPr lang="cs-CZ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mtClean="0"/>
                        <a:t>ANO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mtClean="0"/>
                        <a:t>NE</a:t>
                      </a:r>
                      <a:endParaRPr lang="cs-CZ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sz="1200" dirty="0" smtClean="0"/>
                        <a:t>Češu se jednou za měsíc.</a:t>
                      </a:r>
                      <a:endParaRPr lang="cs-CZ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mtClean="0"/>
                        <a:t>ANO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mtClean="0"/>
                        <a:t>NE</a:t>
                      </a:r>
                      <a:endParaRPr lang="cs-CZ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sz="1200" dirty="0" smtClean="0"/>
                        <a:t>Nehty si okusuji jedenkrát týdně.</a:t>
                      </a:r>
                      <a:endParaRPr lang="cs-CZ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mtClean="0"/>
                        <a:t>ANO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mtClean="0"/>
                        <a:t>NE</a:t>
                      </a:r>
                      <a:endParaRPr lang="cs-CZ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sz="1200" dirty="0" smtClean="0"/>
                        <a:t>Vlasy si myji aspoň jednou za týden.</a:t>
                      </a:r>
                      <a:endParaRPr lang="cs-CZ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mtClean="0"/>
                        <a:t>ANO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mtClean="0"/>
                        <a:t>NE</a:t>
                      </a:r>
                      <a:endParaRPr lang="cs-CZ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sz="1200" dirty="0" smtClean="0"/>
                        <a:t>Každý den si oblékám čisté prádlo.</a:t>
                      </a:r>
                      <a:endParaRPr lang="cs-CZ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ANO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NE</a:t>
                      </a:r>
                      <a:endParaRPr lang="cs-CZ" dirty="0"/>
                    </a:p>
                  </a:txBody>
                  <a:tcPr/>
                </a:tc>
              </a:tr>
            </a:tbl>
          </a:graphicData>
        </a:graphic>
      </p:graphicFrame>
      <p:graphicFrame>
        <p:nvGraphicFramePr>
          <p:cNvPr id="7" name="Tabulka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1776276933"/>
              </p:ext>
            </p:extLst>
          </p:nvPr>
        </p:nvGraphicFramePr>
        <p:xfrm>
          <a:off x="3131840" y="188640"/>
          <a:ext cx="2952328" cy="64262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728192"/>
                <a:gridCol w="648072"/>
                <a:gridCol w="576064"/>
              </a:tblGrid>
              <a:tr h="370840">
                <a:tc>
                  <a:txBody>
                    <a:bodyPr/>
                    <a:lstStyle/>
                    <a:p>
                      <a:r>
                        <a:rPr lang="cs-CZ" sz="1200" dirty="0" smtClean="0"/>
                        <a:t>Zuby si čistím štětkou.</a:t>
                      </a:r>
                      <a:endParaRPr lang="cs-CZ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ANO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NE</a:t>
                      </a:r>
                      <a:endParaRPr lang="cs-CZ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sz="1200" dirty="0" smtClean="0"/>
                        <a:t>Sladkosti kazí zuby.</a:t>
                      </a:r>
                      <a:endParaRPr lang="cs-CZ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mtClean="0"/>
                        <a:t>ANO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mtClean="0"/>
                        <a:t>NE</a:t>
                      </a:r>
                      <a:endParaRPr lang="cs-CZ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sz="1200" dirty="0" smtClean="0"/>
                        <a:t>Při kašli si zakryjeme ústa.</a:t>
                      </a:r>
                      <a:endParaRPr lang="cs-CZ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mtClean="0"/>
                        <a:t>ANO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mtClean="0"/>
                        <a:t>NE</a:t>
                      </a:r>
                      <a:endParaRPr lang="cs-CZ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sz="1200" dirty="0" smtClean="0"/>
                        <a:t>Smrkáme do rukávů.</a:t>
                      </a:r>
                      <a:endParaRPr lang="cs-CZ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mtClean="0"/>
                        <a:t>ANO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mtClean="0"/>
                        <a:t>NE</a:t>
                      </a:r>
                      <a:endParaRPr lang="cs-CZ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sz="1200" dirty="0" smtClean="0"/>
                        <a:t>Vlasy si myjeme šamponem.</a:t>
                      </a:r>
                      <a:endParaRPr lang="cs-CZ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mtClean="0"/>
                        <a:t>ANO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mtClean="0"/>
                        <a:t>NE</a:t>
                      </a:r>
                      <a:endParaRPr lang="cs-CZ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sz="1200" dirty="0" smtClean="0"/>
                        <a:t>Zelenina a ovoce jsou zdravé.</a:t>
                      </a:r>
                      <a:endParaRPr lang="cs-CZ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mtClean="0"/>
                        <a:t>ANO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mtClean="0"/>
                        <a:t>NE</a:t>
                      </a:r>
                      <a:endParaRPr lang="cs-CZ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sz="1200" dirty="0" smtClean="0"/>
                        <a:t>Děti chodí spát po půlnoci.</a:t>
                      </a:r>
                      <a:endParaRPr lang="cs-CZ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mtClean="0"/>
                        <a:t>ANO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mtClean="0"/>
                        <a:t>NE</a:t>
                      </a:r>
                      <a:endParaRPr lang="cs-CZ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sz="1200" dirty="0" smtClean="0"/>
                        <a:t>Odpadky patří do koše.</a:t>
                      </a:r>
                      <a:endParaRPr lang="cs-CZ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mtClean="0"/>
                        <a:t>ANO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mtClean="0"/>
                        <a:t>NE</a:t>
                      </a:r>
                      <a:endParaRPr lang="cs-CZ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sz="1200" dirty="0" smtClean="0"/>
                        <a:t>Myji si jen ruce a tvář. Ostatní není vidět.</a:t>
                      </a:r>
                      <a:endParaRPr lang="cs-CZ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mtClean="0"/>
                        <a:t>ANO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mtClean="0"/>
                        <a:t>NE</a:t>
                      </a:r>
                      <a:endParaRPr lang="cs-CZ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sz="1200" dirty="0" smtClean="0"/>
                        <a:t>Zuby si čistím dvakrát denně.</a:t>
                      </a:r>
                      <a:endParaRPr lang="cs-CZ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mtClean="0"/>
                        <a:t>ANO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mtClean="0"/>
                        <a:t>NE</a:t>
                      </a:r>
                      <a:endParaRPr lang="cs-CZ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sz="1200" dirty="0" smtClean="0"/>
                        <a:t>Před jídlem si myjeme ruce.</a:t>
                      </a:r>
                      <a:endParaRPr lang="cs-CZ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mtClean="0"/>
                        <a:t>ANO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mtClean="0"/>
                        <a:t>NE</a:t>
                      </a:r>
                      <a:endParaRPr lang="cs-CZ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sz="1200" dirty="0" smtClean="0"/>
                        <a:t>Češu se jednou za měsíc.</a:t>
                      </a:r>
                      <a:endParaRPr lang="cs-CZ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mtClean="0"/>
                        <a:t>ANO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mtClean="0"/>
                        <a:t>NE</a:t>
                      </a:r>
                      <a:endParaRPr lang="cs-CZ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sz="1200" dirty="0" smtClean="0"/>
                        <a:t>Nehty si okusuji jedenkrát týdně.</a:t>
                      </a:r>
                      <a:endParaRPr lang="cs-CZ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mtClean="0"/>
                        <a:t>ANO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mtClean="0"/>
                        <a:t>NE</a:t>
                      </a:r>
                      <a:endParaRPr lang="cs-CZ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sz="1200" dirty="0" smtClean="0"/>
                        <a:t>Vlasy si myji aspoň jednou za týden.</a:t>
                      </a:r>
                      <a:endParaRPr lang="cs-CZ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mtClean="0"/>
                        <a:t>ANO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mtClean="0"/>
                        <a:t>NE</a:t>
                      </a:r>
                      <a:endParaRPr lang="cs-CZ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sz="1200" dirty="0" smtClean="0"/>
                        <a:t>Každý den si oblékám čisté prádlo.</a:t>
                      </a:r>
                      <a:endParaRPr lang="cs-CZ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ANO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NE</a:t>
                      </a:r>
                      <a:endParaRPr lang="cs-CZ" dirty="0"/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xmlns="" val="212091886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 advClick="0"/>
    </mc:Choice>
    <mc:Fallback>
      <p:transition spd="slow" advClick="0"/>
    </mc:Fallback>
  </mc:AlternateContent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Tabulka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1079682002"/>
              </p:ext>
            </p:extLst>
          </p:nvPr>
        </p:nvGraphicFramePr>
        <p:xfrm>
          <a:off x="1331640" y="67816"/>
          <a:ext cx="2952328" cy="6426200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1728192"/>
                <a:gridCol w="648072"/>
                <a:gridCol w="576064"/>
              </a:tblGrid>
              <a:tr h="370840">
                <a:tc>
                  <a:txBody>
                    <a:bodyPr/>
                    <a:lstStyle/>
                    <a:p>
                      <a:r>
                        <a:rPr lang="cs-CZ" sz="1200" dirty="0" smtClean="0"/>
                        <a:t>Zuby si čistím štětkou.</a:t>
                      </a:r>
                      <a:endParaRPr lang="cs-CZ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ANO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800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NE</a:t>
                      </a:r>
                      <a:endParaRPr lang="cs-CZ" sz="1800" kern="120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>
                    <a:solidFill>
                      <a:srgbClr val="FFFF00"/>
                    </a:solidFill>
                  </a:tcPr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sz="1200" dirty="0" smtClean="0"/>
                        <a:t>Sladkosti kazí zuby.</a:t>
                      </a:r>
                      <a:endParaRPr lang="cs-CZ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800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ANO</a:t>
                      </a:r>
                      <a:endParaRPr lang="cs-CZ" sz="1800" kern="120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smtClean="0"/>
                        <a:t>NE</a:t>
                      </a:r>
                      <a:endParaRPr lang="cs-CZ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sz="1200" dirty="0" smtClean="0"/>
                        <a:t>Při kašli si zakryjeme ústa.</a:t>
                      </a:r>
                      <a:endParaRPr lang="cs-CZ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800" kern="1200" dirty="0" smtClean="0">
                          <a:solidFill>
                            <a:schemeClr val="tx1"/>
                          </a:solidFill>
                          <a:latin typeface="+mn-lt"/>
                          <a:ea typeface="+mn-ea"/>
                          <a:cs typeface="+mn-cs"/>
                        </a:rPr>
                        <a:t>ANO</a:t>
                      </a:r>
                      <a:endParaRPr lang="cs-CZ" sz="1800" kern="1200" dirty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</a:txBody>
                  <a:tcP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NE</a:t>
                      </a:r>
                      <a:endParaRPr lang="cs-CZ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sz="1200" dirty="0" smtClean="0"/>
                        <a:t>Smrkáme do rukávů.</a:t>
                      </a:r>
                      <a:endParaRPr lang="cs-CZ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mtClean="0"/>
                        <a:t>ANO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NE</a:t>
                      </a:r>
                      <a:endParaRPr lang="cs-CZ" dirty="0"/>
                    </a:p>
                  </a:txBody>
                  <a:tcPr>
                    <a:solidFill>
                      <a:srgbClr val="FFFF00"/>
                    </a:solidFill>
                  </a:tcPr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sz="1200" dirty="0" smtClean="0"/>
                        <a:t>Vlasy si myjeme šamponem.</a:t>
                      </a:r>
                      <a:endParaRPr lang="cs-CZ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ANO</a:t>
                      </a:r>
                      <a:endParaRPr lang="cs-CZ" dirty="0"/>
                    </a:p>
                  </a:txBody>
                  <a:tcP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smtClean="0"/>
                        <a:t>NE</a:t>
                      </a:r>
                      <a:endParaRPr lang="cs-CZ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sz="1200" dirty="0" smtClean="0"/>
                        <a:t>Zelenina a ovoce jsou zdravé.</a:t>
                      </a:r>
                      <a:endParaRPr lang="cs-CZ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ANO</a:t>
                      </a:r>
                      <a:endParaRPr lang="cs-CZ" dirty="0"/>
                    </a:p>
                  </a:txBody>
                  <a:tcP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NE</a:t>
                      </a:r>
                      <a:endParaRPr lang="cs-CZ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sz="1200" dirty="0" smtClean="0"/>
                        <a:t>Děti chodí spát po půlnoci.</a:t>
                      </a:r>
                      <a:endParaRPr lang="cs-CZ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mtClean="0"/>
                        <a:t>ANO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NE</a:t>
                      </a:r>
                      <a:endParaRPr lang="cs-CZ" dirty="0"/>
                    </a:p>
                  </a:txBody>
                  <a:tcPr>
                    <a:solidFill>
                      <a:srgbClr val="FFFF00"/>
                    </a:solidFill>
                  </a:tcPr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sz="1200" dirty="0" smtClean="0"/>
                        <a:t>Odpadky patří do koše.</a:t>
                      </a:r>
                      <a:endParaRPr lang="cs-CZ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ANO</a:t>
                      </a:r>
                      <a:endParaRPr lang="cs-CZ" dirty="0"/>
                    </a:p>
                  </a:txBody>
                  <a:tcP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smtClean="0"/>
                        <a:t>NE</a:t>
                      </a:r>
                      <a:endParaRPr lang="cs-CZ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sz="1200" dirty="0" smtClean="0"/>
                        <a:t>Myji si jen ruce a tvář. Ostatní není vidět.</a:t>
                      </a:r>
                      <a:endParaRPr lang="cs-CZ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mtClean="0"/>
                        <a:t>ANO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NE</a:t>
                      </a:r>
                      <a:endParaRPr lang="cs-CZ" dirty="0"/>
                    </a:p>
                  </a:txBody>
                  <a:tcPr>
                    <a:solidFill>
                      <a:srgbClr val="FFFF00"/>
                    </a:solidFill>
                  </a:tcPr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sz="1200" dirty="0" smtClean="0"/>
                        <a:t>Zuby si čistím dvakrát denně.</a:t>
                      </a:r>
                      <a:endParaRPr lang="cs-CZ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ANO</a:t>
                      </a:r>
                      <a:endParaRPr lang="cs-CZ" dirty="0"/>
                    </a:p>
                  </a:txBody>
                  <a:tcP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smtClean="0"/>
                        <a:t>NE</a:t>
                      </a:r>
                      <a:endParaRPr lang="cs-CZ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sz="1200" dirty="0" smtClean="0"/>
                        <a:t>Před jídlem si myjeme ruce.</a:t>
                      </a:r>
                      <a:endParaRPr lang="cs-CZ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ANO</a:t>
                      </a:r>
                      <a:endParaRPr lang="cs-CZ" dirty="0"/>
                    </a:p>
                  </a:txBody>
                  <a:tcP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NE</a:t>
                      </a:r>
                      <a:endParaRPr lang="cs-CZ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sz="1200" dirty="0" smtClean="0"/>
                        <a:t>Češu se jednou za měsíc.</a:t>
                      </a:r>
                      <a:endParaRPr lang="cs-CZ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mtClean="0"/>
                        <a:t>ANO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NE</a:t>
                      </a:r>
                      <a:endParaRPr lang="cs-CZ" dirty="0"/>
                    </a:p>
                  </a:txBody>
                  <a:tcPr>
                    <a:solidFill>
                      <a:srgbClr val="FFFF00"/>
                    </a:solidFill>
                  </a:tcPr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sz="1200" dirty="0" smtClean="0"/>
                        <a:t>Nehty si okusuji jedenkrát týdně.</a:t>
                      </a:r>
                      <a:endParaRPr lang="cs-CZ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mtClean="0"/>
                        <a:t>ANO</a:t>
                      </a:r>
                      <a:endParaRPr lang="cs-CZ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NE</a:t>
                      </a:r>
                      <a:endParaRPr lang="cs-CZ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sz="1200" dirty="0" smtClean="0"/>
                        <a:t>Vlasy si myji aspoň jednou za týden.</a:t>
                      </a:r>
                      <a:endParaRPr lang="cs-CZ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ANO</a:t>
                      </a:r>
                      <a:endParaRPr lang="cs-CZ" dirty="0"/>
                    </a:p>
                  </a:txBody>
                  <a:tcP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smtClean="0"/>
                        <a:t>NE</a:t>
                      </a:r>
                      <a:endParaRPr lang="cs-CZ" dirty="0"/>
                    </a:p>
                  </a:txBody>
                  <a:tcPr/>
                </a:tc>
              </a:tr>
              <a:tr h="370840">
                <a:tc>
                  <a:txBody>
                    <a:bodyPr/>
                    <a:lstStyle/>
                    <a:p>
                      <a:r>
                        <a:rPr lang="cs-CZ" sz="1200" dirty="0" smtClean="0"/>
                        <a:t>Každý den si oblékám čisté prádlo.</a:t>
                      </a:r>
                      <a:endParaRPr lang="cs-CZ" sz="12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ANO</a:t>
                      </a:r>
                      <a:endParaRPr lang="cs-CZ" dirty="0"/>
                    </a:p>
                  </a:txBody>
                  <a:tcPr>
                    <a:solidFill>
                      <a:srgbClr val="FFFF00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dirty="0" smtClean="0"/>
                        <a:t>NE</a:t>
                      </a:r>
                      <a:endParaRPr lang="cs-CZ" dirty="0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3" name="TextovéPole 2"/>
          <p:cNvSpPr txBox="1"/>
          <p:nvPr/>
        </p:nvSpPr>
        <p:spPr>
          <a:xfrm>
            <a:off x="251520" y="113039"/>
            <a:ext cx="86209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dirty="0" smtClean="0"/>
              <a:t>Řešení: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xmlns="" val="289004259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 advClick="0"/>
    </mc:Choice>
    <mc:Fallback>
      <p:transition spd="slow" advClick="0"/>
    </mc:Fallback>
  </mc:AlternateContent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ovéPole 3"/>
          <p:cNvSpPr txBox="1"/>
          <p:nvPr/>
        </p:nvSpPr>
        <p:spPr>
          <a:xfrm>
            <a:off x="899592" y="639237"/>
            <a:ext cx="7776864" cy="646331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r>
              <a:rPr lang="cs-CZ" dirty="0" smtClean="0"/>
              <a:t>CITACE:</a:t>
            </a:r>
          </a:p>
          <a:p>
            <a:r>
              <a:rPr lang="cs-CZ" dirty="0"/>
              <a:t>Kliparty použity z webu </a:t>
            </a:r>
            <a:r>
              <a:rPr lang="cs-CZ" dirty="0" smtClean="0"/>
              <a:t>www.Office.</a:t>
            </a:r>
            <a:r>
              <a:rPr lang="cs-CZ" smtClean="0"/>
              <a:t>microsoft.com</a:t>
            </a:r>
            <a:r>
              <a:rPr lang="cs-CZ" dirty="0" smtClean="0"/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xmlns="" val="134274604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xmlns="" Requires="p14">
      <p:transition spd="slow" p14:dur="2000" advClick="0"/>
    </mc:Choice>
    <mc:Fallback>
      <p:transition spd="slow" advClick="0"/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1751</TotalTime>
  <Words>703</Words>
  <Application>Microsoft Office PowerPoint</Application>
  <PresentationFormat>Předvádění na obrazovce (4:3)</PresentationFormat>
  <Paragraphs>289</Paragraphs>
  <Slides>23</Slides>
  <Notes>23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23</vt:i4>
      </vt:variant>
    </vt:vector>
  </HeadingPairs>
  <TitlesOfParts>
    <vt:vector size="24" baseType="lpstr">
      <vt:lpstr>Motiv systému Office</vt:lpstr>
      <vt:lpstr>Snímek 1</vt:lpstr>
      <vt:lpstr>Anotace:</vt:lpstr>
      <vt:lpstr>Snímek 3</vt:lpstr>
      <vt:lpstr>Snímek 4</vt:lpstr>
      <vt:lpstr>Snímek 5</vt:lpstr>
      <vt:lpstr>Snímek 6</vt:lpstr>
      <vt:lpstr>Snímek 7</vt:lpstr>
      <vt:lpstr>Snímek 8</vt:lpstr>
      <vt:lpstr>Snímek 9</vt:lpstr>
      <vt:lpstr>Snímek 10</vt:lpstr>
      <vt:lpstr>Snímek 11</vt:lpstr>
      <vt:lpstr>Snímek 12</vt:lpstr>
      <vt:lpstr>Snímek 13</vt:lpstr>
      <vt:lpstr>Snímek 14</vt:lpstr>
      <vt:lpstr>Snímek 15</vt:lpstr>
      <vt:lpstr>Snímek 16</vt:lpstr>
      <vt:lpstr>Snímek 17</vt:lpstr>
      <vt:lpstr>Snímek 18</vt:lpstr>
      <vt:lpstr>Snímek 19</vt:lpstr>
      <vt:lpstr>Snímek 20</vt:lpstr>
      <vt:lpstr>Snímek 21</vt:lpstr>
      <vt:lpstr>Snímek 22</vt:lpstr>
      <vt:lpstr>Snímek 23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Lenka</dc:creator>
  <cp:lastModifiedBy>šárka</cp:lastModifiedBy>
  <cp:revision>193</cp:revision>
  <dcterms:created xsi:type="dcterms:W3CDTF">2012-03-09T21:22:25Z</dcterms:created>
  <dcterms:modified xsi:type="dcterms:W3CDTF">2013-05-20T20:29:17Z</dcterms:modified>
</cp:coreProperties>
</file>