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3"/>
  </p:notesMasterIdLst>
  <p:sldIdLst>
    <p:sldId id="281" r:id="rId2"/>
    <p:sldId id="282" r:id="rId3"/>
    <p:sldId id="316" r:id="rId4"/>
    <p:sldId id="317" r:id="rId5"/>
    <p:sldId id="311" r:id="rId6"/>
    <p:sldId id="310" r:id="rId7"/>
    <p:sldId id="313" r:id="rId8"/>
    <p:sldId id="312" r:id="rId9"/>
    <p:sldId id="314" r:id="rId10"/>
    <p:sldId id="315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047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6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3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3.wmf"/><Relationship Id="rId9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17" Type="http://schemas.openxmlformats.org/officeDocument/2006/relationships/image" Target="../media/image31.wmf"/><Relationship Id="rId2" Type="http://schemas.openxmlformats.org/officeDocument/2006/relationships/image" Target="../media/image16.wmf"/><Relationship Id="rId16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png"/><Relationship Id="rId15" Type="http://schemas.openxmlformats.org/officeDocument/2006/relationships/image" Target="../media/image2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17" Type="http://schemas.openxmlformats.org/officeDocument/2006/relationships/image" Target="../media/image31.wmf"/><Relationship Id="rId2" Type="http://schemas.openxmlformats.org/officeDocument/2006/relationships/image" Target="../media/image16.wmf"/><Relationship Id="rId16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png"/><Relationship Id="rId15" Type="http://schemas.openxmlformats.org/officeDocument/2006/relationships/image" Target="../media/image2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67098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Zdravá strava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</a:t>
            </a:r>
            <a:r>
              <a:rPr lang="cs-CZ" dirty="0" smtClean="0"/>
              <a:t>Zdravá strava.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4748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zdraví je důležitá správná ………… </a:t>
            </a:r>
            <a:r>
              <a:rPr lang="cs-CZ" sz="1400" i="1" dirty="0" smtClean="0"/>
              <a:t>(viz tajenka).</a:t>
            </a:r>
          </a:p>
          <a:p>
            <a:r>
              <a:rPr lang="cs-CZ" sz="1400" i="1" dirty="0" smtClean="0"/>
              <a:t>Do tajenky zapiš písmeno z názvu potraviny určené číslicí..</a:t>
            </a:r>
            <a:endParaRPr lang="cs-CZ" sz="1400" i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681245"/>
              </p:ext>
            </p:extLst>
          </p:nvPr>
        </p:nvGraphicFramePr>
        <p:xfrm>
          <a:off x="606665" y="1484784"/>
          <a:ext cx="8069790" cy="381642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344965"/>
                <a:gridCol w="1344965"/>
                <a:gridCol w="1344965"/>
                <a:gridCol w="1344965"/>
                <a:gridCol w="1344965"/>
                <a:gridCol w="1344965"/>
              </a:tblGrid>
              <a:tr h="1908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</a:tr>
              <a:tr h="190821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RDCTX7H9\MC900430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451"/>
            <a:ext cx="1133599" cy="89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JAMA6Y5\MC9004368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60451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RDCTX7H9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963" y="1819130"/>
            <a:ext cx="1505322" cy="15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JAMA6Y5\MC900423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19" y="1819130"/>
            <a:ext cx="1076981" cy="135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\AppData\Local\Microsoft\Windows\Temporary Internet Files\Content.IE5\HXR2EAWT\MC900191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2418"/>
            <a:ext cx="1621539" cy="130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\AppData\Local\Microsoft\Windows\Temporary Internet Files\Content.IE5\L8B9VPU4\MC900215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59971"/>
            <a:ext cx="1260696" cy="89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1772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3575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Řešení:</a:t>
            </a:r>
          </a:p>
          <a:p>
            <a:r>
              <a:rPr lang="cs-CZ" dirty="0" smtClean="0"/>
              <a:t>Pro zdraví je důležitá správná strava.</a:t>
            </a:r>
            <a:endParaRPr lang="cs-CZ" sz="1400" i="1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236318"/>
              </p:ext>
            </p:extLst>
          </p:nvPr>
        </p:nvGraphicFramePr>
        <p:xfrm>
          <a:off x="606665" y="1484784"/>
          <a:ext cx="8069790" cy="381642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344965"/>
                <a:gridCol w="1344965"/>
                <a:gridCol w="1344965"/>
                <a:gridCol w="1344965"/>
                <a:gridCol w="1344965"/>
                <a:gridCol w="1344965"/>
              </a:tblGrid>
              <a:tr h="1908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</a:tr>
              <a:tr h="19082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S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T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R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A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V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A</a:t>
                      </a:r>
                      <a:endParaRPr lang="cs-CZ" sz="5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RDCTX7H9\MC900430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451"/>
            <a:ext cx="1133599" cy="89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HJAMA6Y5\MC9004368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60451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RDCTX7H9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963" y="1819130"/>
            <a:ext cx="1505322" cy="15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JAMA6Y5\MC900423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19" y="1819130"/>
            <a:ext cx="1076981" cy="135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\AppData\Local\Microsoft\Windows\Temporary Internet Files\Content.IE5\HXR2EAWT\MC900191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2418"/>
            <a:ext cx="1621539" cy="130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\AppData\Local\Microsoft\Windows\Temporary Internet Files\Content.IE5\L8B9VPU4\MC900215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59971"/>
            <a:ext cx="1260696" cy="89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6343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6933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Spoustu zdravých, ale i nezdravých potravin nám nabízí………… </a:t>
            </a:r>
            <a:r>
              <a:rPr lang="cs-CZ" sz="1400" i="1" dirty="0" smtClean="0"/>
              <a:t>(viz tajenka).</a:t>
            </a:r>
          </a:p>
          <a:p>
            <a:r>
              <a:rPr lang="cs-CZ" sz="1400" i="1" dirty="0" smtClean="0"/>
              <a:t>Do tajenky zapiš názvy zboží podle toho, kde je můžeme koupit.</a:t>
            </a:r>
            <a:endParaRPr lang="cs-CZ" sz="1400" i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2695934"/>
              </p:ext>
            </p:extLst>
          </p:nvPr>
        </p:nvGraphicFramePr>
        <p:xfrm>
          <a:off x="395536" y="1412776"/>
          <a:ext cx="5997893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409893"/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MLÉČNÉ VÝROBKY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PAPÍR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KNIHY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SPORT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rowSpan="2" gridSpan="5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PEČIVO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OVOCE, ZELENINA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5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rowSpan="2" gridSpan="4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UZENINY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ELEKTRO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gridSpan="4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5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ODĚVY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HRAČKY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OBUV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308304" y="1340768"/>
            <a:ext cx="1275347" cy="313932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TUŽKA</a:t>
            </a:r>
          </a:p>
          <a:p>
            <a:r>
              <a:rPr lang="cs-CZ" dirty="0" smtClean="0"/>
              <a:t>KABÁT</a:t>
            </a:r>
          </a:p>
          <a:p>
            <a:r>
              <a:rPr lang="cs-CZ" dirty="0" smtClean="0"/>
              <a:t>SÝRY</a:t>
            </a:r>
          </a:p>
          <a:p>
            <a:r>
              <a:rPr lang="cs-CZ" dirty="0" smtClean="0"/>
              <a:t>BOTY</a:t>
            </a:r>
          </a:p>
          <a:p>
            <a:r>
              <a:rPr lang="cs-CZ" dirty="0" smtClean="0"/>
              <a:t>PANENKA</a:t>
            </a:r>
          </a:p>
          <a:p>
            <a:r>
              <a:rPr lang="cs-CZ" dirty="0" smtClean="0"/>
              <a:t>POHÁDKY</a:t>
            </a:r>
          </a:p>
          <a:p>
            <a:r>
              <a:rPr lang="cs-CZ" dirty="0" smtClean="0"/>
              <a:t>PRAČKA</a:t>
            </a:r>
          </a:p>
          <a:p>
            <a:r>
              <a:rPr lang="cs-CZ" dirty="0" smtClean="0"/>
              <a:t>BRUSLE</a:t>
            </a:r>
          </a:p>
          <a:p>
            <a:r>
              <a:rPr lang="cs-CZ" dirty="0" smtClean="0"/>
              <a:t>ROHLÍK</a:t>
            </a:r>
          </a:p>
          <a:p>
            <a:r>
              <a:rPr lang="cs-CZ" dirty="0" smtClean="0"/>
              <a:t>SALÁM</a:t>
            </a:r>
          </a:p>
          <a:p>
            <a:r>
              <a:rPr lang="cs-CZ" dirty="0" smtClean="0"/>
              <a:t>MRKEV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279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729585"/>
              </p:ext>
            </p:extLst>
          </p:nvPr>
        </p:nvGraphicFramePr>
        <p:xfrm>
          <a:off x="323528" y="989439"/>
          <a:ext cx="5997893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409893"/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MLÉČNÉ VÝROBKY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PAPÍR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KNIHY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SPORT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rowSpan="2" gridSpan="5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PEČIVO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OVOCE, ZELENINA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5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rowSpan="2" gridSpan="4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UZENINY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ELEKTRO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370840">
                <a:tc gridSpan="4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5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ODĚVY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HRAČKY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OBUV</a:t>
                      </a:r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sz="2400" b="1" kern="1200" dirty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8080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4050" y="373052"/>
            <a:ext cx="6157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Ovoce a zelenina jsou zdravé, protože obsahují………… </a:t>
            </a:r>
            <a:r>
              <a:rPr lang="cs-CZ" sz="1400" i="1" dirty="0" smtClean="0"/>
              <a:t>(viz tajenka).</a:t>
            </a:r>
          </a:p>
          <a:p>
            <a:r>
              <a:rPr lang="cs-CZ" sz="1400" i="1" dirty="0" smtClean="0"/>
              <a:t>Do tajenky zapiš názvy potravin.</a:t>
            </a:r>
            <a:endParaRPr lang="cs-CZ" sz="1400" i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0664665"/>
              </p:ext>
            </p:extLst>
          </p:nvPr>
        </p:nvGraphicFramePr>
        <p:xfrm>
          <a:off x="1524000" y="1397000"/>
          <a:ext cx="6096000" cy="4632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370840">
                <a:tc row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RDCTX7H9\MC900112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09" y="1052736"/>
            <a:ext cx="2275549" cy="75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XR2EAWT\MC900088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326" y="1546948"/>
            <a:ext cx="1512168" cy="102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L8B9VPU4\MC900430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0" y="2276872"/>
            <a:ext cx="1282668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RDCTX7H9\MC900084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088" y="2881674"/>
            <a:ext cx="1447080" cy="81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RDCTX7H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932" y="3501008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HXR2EAWT\MC9001124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142" y="4149080"/>
            <a:ext cx="1166351" cy="91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L8B9VPU4\MC9001933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956" y="4435278"/>
            <a:ext cx="691396" cy="145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RDCTX7H9\MC9001993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90" y="5517232"/>
            <a:ext cx="1282779" cy="91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24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sz="1400" i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641052"/>
              </p:ext>
            </p:extLst>
          </p:nvPr>
        </p:nvGraphicFramePr>
        <p:xfrm>
          <a:off x="1524000" y="1397000"/>
          <a:ext cx="6096000" cy="4632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370840">
                <a:tc row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RDCTX7H9\MC900112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09" y="1052736"/>
            <a:ext cx="2275549" cy="75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XR2EAWT\MC900088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326" y="1546948"/>
            <a:ext cx="1512168" cy="102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L8B9VPU4\MC900430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0" y="2276872"/>
            <a:ext cx="1282668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RDCTX7H9\MC900084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088" y="2881674"/>
            <a:ext cx="1447080" cy="81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RDCTX7H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932" y="3501008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HXR2EAWT\MC9001124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142" y="4149080"/>
            <a:ext cx="1166351" cy="91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L8B9VPU4\MC9001933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956" y="4435278"/>
            <a:ext cx="691396" cy="145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RDCTX7H9\MC9001993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90" y="5517232"/>
            <a:ext cx="1282779" cy="91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417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2131280" y="105497"/>
            <a:ext cx="3088792" cy="123527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 si smlsnu na …..</a:t>
            </a:r>
            <a:endParaRPr lang="cs-CZ" dirty="0"/>
          </a:p>
        </p:txBody>
      </p:sp>
      <p:sp>
        <p:nvSpPr>
          <p:cNvPr id="2" name="Oválný popisek 1"/>
          <p:cNvSpPr/>
          <p:nvPr/>
        </p:nvSpPr>
        <p:spPr>
          <a:xfrm>
            <a:off x="5940152" y="260648"/>
            <a:ext cx="3024336" cy="11795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si …………. ukousnu.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L8B9VPU4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25577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HJAMA6Y5\MC900423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16700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363836"/>
              </p:ext>
            </p:extLst>
          </p:nvPr>
        </p:nvGraphicFramePr>
        <p:xfrm>
          <a:off x="3010997" y="1712197"/>
          <a:ext cx="1329358" cy="49843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4679"/>
                <a:gridCol w="664679"/>
              </a:tblGrid>
              <a:tr h="712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185334"/>
              </p:ext>
            </p:extLst>
          </p:nvPr>
        </p:nvGraphicFramePr>
        <p:xfrm>
          <a:off x="6876256" y="1687041"/>
          <a:ext cx="1329358" cy="49843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4679"/>
                <a:gridCol w="664679"/>
              </a:tblGrid>
              <a:tr h="712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3" name="Picture 5" descr="C:\Users\Lenka\AppData\Local\Microsoft\Windows\Temporary Internet Files\Content.IE5\HJAMA6Y5\MC900412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607" y="2421428"/>
            <a:ext cx="839233" cy="70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L8B9VPU4\MC90043632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69441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HJAMA6Y5\MC900232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45" y="5266080"/>
            <a:ext cx="536147" cy="58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L8B9VPU4\MC9004061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343" y="3131317"/>
            <a:ext cx="920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HXR2EAWT\MC900296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098" y="3156527"/>
            <a:ext cx="771118" cy="676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HJAMA6Y5\MC9003357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30" y="1438900"/>
            <a:ext cx="792088" cy="87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RDCTX7H9\MC9002325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236" y="6122586"/>
            <a:ext cx="678630" cy="55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HXR2EAWT\MC9002324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04" y="1750097"/>
            <a:ext cx="790028" cy="56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RDCTX7H9\MC9002326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109" y="2424918"/>
            <a:ext cx="711117" cy="66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HXR2EAWT\MC90019158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736" y="3842838"/>
            <a:ext cx="823626" cy="65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enka\AppData\Local\Microsoft\Windows\Temporary Internet Files\Content.IE5\RDCTX7H9\MC90019340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744" y="4546470"/>
            <a:ext cx="732576" cy="66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HXR2EAWT\MC90019352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168" y="5949280"/>
            <a:ext cx="1053017" cy="78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enka\AppData\Local\Microsoft\Windows\Temporary Internet Files\Content.IE5\RDCTX7H9\MC90019919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519" y="3885010"/>
            <a:ext cx="752308" cy="66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Lenka\AppData\Local\Microsoft\Windows\Temporary Internet Files\Content.IE5\HJAMA6Y5\MC90044187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159" y="5312412"/>
            <a:ext cx="670818" cy="59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110" y="5753423"/>
            <a:ext cx="28092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Označ políčka </a:t>
            </a:r>
          </a:p>
          <a:p>
            <a:r>
              <a:rPr lang="cs-CZ" sz="1400" i="1" dirty="0" smtClean="0"/>
              <a:t>s potravinami, které jsou zdravé- plné vitamínů. 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418478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2131280" y="105497"/>
            <a:ext cx="3088792" cy="123527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 si smlsnu na dortu.</a:t>
            </a:r>
            <a:endParaRPr lang="cs-CZ" dirty="0"/>
          </a:p>
        </p:txBody>
      </p:sp>
      <p:sp>
        <p:nvSpPr>
          <p:cNvPr id="2" name="Oválný popisek 1"/>
          <p:cNvSpPr/>
          <p:nvPr/>
        </p:nvSpPr>
        <p:spPr>
          <a:xfrm>
            <a:off x="5940152" y="260648"/>
            <a:ext cx="3024336" cy="11795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si mrkve ukousnu.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L8B9VPU4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25577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HJAMA6Y5\MC900423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16700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7472352"/>
              </p:ext>
            </p:extLst>
          </p:nvPr>
        </p:nvGraphicFramePr>
        <p:xfrm>
          <a:off x="3010997" y="1712197"/>
          <a:ext cx="1329358" cy="49843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4679"/>
                <a:gridCol w="664679"/>
              </a:tblGrid>
              <a:tr h="712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9303538"/>
              </p:ext>
            </p:extLst>
          </p:nvPr>
        </p:nvGraphicFramePr>
        <p:xfrm>
          <a:off x="6876256" y="1687041"/>
          <a:ext cx="1329358" cy="49843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4679"/>
                <a:gridCol w="664679"/>
              </a:tblGrid>
              <a:tr h="712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</a:tr>
              <a:tr h="7120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pic>
        <p:nvPicPr>
          <p:cNvPr id="2053" name="Picture 5" descr="C:\Users\Lenka\AppData\Local\Microsoft\Windows\Temporary Internet Files\Content.IE5\HJAMA6Y5\MC900412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607" y="2421428"/>
            <a:ext cx="839233" cy="70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L8B9VPU4\MC90043632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69441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HJAMA6Y5\MC900232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45" y="5266080"/>
            <a:ext cx="536147" cy="58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L8B9VPU4\MC9004061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343" y="3131317"/>
            <a:ext cx="920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HXR2EAWT\MC900296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098" y="3156527"/>
            <a:ext cx="771118" cy="676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HJAMA6Y5\MC9003357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330" y="1438900"/>
            <a:ext cx="792088" cy="87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RDCTX7H9\MC9002325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236" y="6122586"/>
            <a:ext cx="678630" cy="55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HXR2EAWT\MC9002324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04" y="1750097"/>
            <a:ext cx="790028" cy="56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RDCTX7H9\MC9002326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109" y="2424918"/>
            <a:ext cx="711117" cy="66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HXR2EAWT\MC90019158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736" y="3842838"/>
            <a:ext cx="823626" cy="65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enka\AppData\Local\Microsoft\Windows\Temporary Internet Files\Content.IE5\RDCTX7H9\MC90019340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744" y="4546470"/>
            <a:ext cx="732576" cy="66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HXR2EAWT\MC90019352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168" y="5949280"/>
            <a:ext cx="1053017" cy="78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enka\AppData\Local\Microsoft\Windows\Temporary Internet Files\Content.IE5\RDCTX7H9\MC90019919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519" y="3885010"/>
            <a:ext cx="752308" cy="66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Lenka\AppData\Local\Microsoft\Windows\Temporary Internet Files\Content.IE5\HJAMA6Y5\MC90044187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159" y="5312412"/>
            <a:ext cx="670818" cy="59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110" y="5753423"/>
            <a:ext cx="2809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581746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39237"/>
            <a:ext cx="77768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Office.com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1854</TotalTime>
  <Words>366</Words>
  <Application>Microsoft Office PowerPoint</Application>
  <PresentationFormat>Předvádění na obrazovce (4:3)</PresentationFormat>
  <Paragraphs>224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204</cp:revision>
  <dcterms:created xsi:type="dcterms:W3CDTF">2012-03-09T21:22:25Z</dcterms:created>
  <dcterms:modified xsi:type="dcterms:W3CDTF">2013-02-03T20:49:22Z</dcterms:modified>
</cp:coreProperties>
</file>