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7" r:id="rId1"/>
  </p:sldMasterIdLst>
  <p:notesMasterIdLst>
    <p:notesMasterId r:id="rId21"/>
  </p:notesMasterIdLst>
  <p:sldIdLst>
    <p:sldId id="281" r:id="rId2"/>
    <p:sldId id="282" r:id="rId3"/>
    <p:sldId id="318" r:id="rId4"/>
    <p:sldId id="319" r:id="rId5"/>
    <p:sldId id="320" r:id="rId6"/>
    <p:sldId id="321" r:id="rId7"/>
    <p:sldId id="322" r:id="rId8"/>
    <p:sldId id="324" r:id="rId9"/>
    <p:sldId id="325" r:id="rId10"/>
    <p:sldId id="326" r:id="rId11"/>
    <p:sldId id="327" r:id="rId12"/>
    <p:sldId id="328" r:id="rId13"/>
    <p:sldId id="329" r:id="rId14"/>
    <p:sldId id="330" r:id="rId15"/>
    <p:sldId id="331" r:id="rId16"/>
    <p:sldId id="332" r:id="rId17"/>
    <p:sldId id="333" r:id="rId18"/>
    <p:sldId id="334" r:id="rId19"/>
    <p:sldId id="289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  <a:srgbClr val="FF505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37CE84F3-28C3-443E-9E96-99CF82512B78}" styleName="Tmavý styl 1 – zvýraznění 2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wholeTbl>
    <a:band1H>
      <a:tcStyle>
        <a:tcBdr/>
        <a:fill>
          <a:solidFill>
            <a:schemeClr val="accent2">
              <a:shade val="60000"/>
            </a:schemeClr>
          </a:solidFill>
        </a:fill>
      </a:tcStyle>
    </a:band1H>
    <a:band1V>
      <a:tcStyle>
        <a:tcBdr/>
        <a:fill>
          <a:solidFill>
            <a:schemeClr val="accent2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2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2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2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D03447BB-5D67-496B-8E87-E561075AD55C}" styleName="Tmavý styl 1 – zvýraznění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2A488322-F2BA-4B5B-9748-0D474271808F}" styleName="Střední styl 3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344" autoAdjust="0"/>
    <p:restoredTop sz="92571" autoAdjust="0"/>
  </p:normalViewPr>
  <p:slideViewPr>
    <p:cSldViewPr>
      <p:cViewPr varScale="1">
        <p:scale>
          <a:sx n="108" d="100"/>
          <a:sy n="108" d="100"/>
        </p:scale>
        <p:origin x="-169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1CC185-AAF2-43AE-8C00-1C240E84F960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37194C-C507-4DE0-828C-43CFF98059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86133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72254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95111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87570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09216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06460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27900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21163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61632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94818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95217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16778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79F2B8-032F-4409-A416-3AD0D2AE6719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27916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8" r:id="rId1"/>
    <p:sldLayoutId id="2147483879" r:id="rId2"/>
    <p:sldLayoutId id="2147483880" r:id="rId3"/>
    <p:sldLayoutId id="2147483881" r:id="rId4"/>
    <p:sldLayoutId id="2147483882" r:id="rId5"/>
    <p:sldLayoutId id="2147483883" r:id="rId6"/>
    <p:sldLayoutId id="2147483884" r:id="rId7"/>
    <p:sldLayoutId id="2147483885" r:id="rId8"/>
    <p:sldLayoutId id="2147483886" r:id="rId9"/>
    <p:sldLayoutId id="2147483887" r:id="rId10"/>
    <p:sldLayoutId id="2147483888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52496245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Lenka Rychlá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VY_32_Inovace_Prvouka_2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20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Čas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2/2013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085184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782674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960438" y="620713"/>
            <a:ext cx="8183562" cy="1052512"/>
          </a:xfrm>
        </p:spPr>
        <p:txBody>
          <a:bodyPr/>
          <a:lstStyle/>
          <a:p>
            <a:r>
              <a:rPr lang="cs-CZ" b="1" dirty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79512" y="2276872"/>
            <a:ext cx="8640960" cy="4115991"/>
          </a:xfrm>
        </p:spPr>
        <p:txBody>
          <a:bodyPr>
            <a:normAutofit/>
          </a:bodyPr>
          <a:lstStyle/>
          <a:p>
            <a:pPr lvl="0"/>
            <a:r>
              <a:rPr lang="cs-CZ" dirty="0"/>
              <a:t>Vytvořeno v programu </a:t>
            </a:r>
            <a:r>
              <a:rPr lang="cs-CZ" dirty="0" smtClean="0"/>
              <a:t>Microsoft </a:t>
            </a:r>
            <a:r>
              <a:rPr lang="cs-CZ" dirty="0" err="1" smtClean="0"/>
              <a:t>Power</a:t>
            </a:r>
            <a:r>
              <a:rPr lang="cs-CZ" dirty="0" smtClean="0"/>
              <a:t> Point.</a:t>
            </a:r>
          </a:p>
          <a:p>
            <a:pPr lvl="0"/>
            <a:r>
              <a:rPr lang="cs-CZ" dirty="0" smtClean="0"/>
              <a:t>Určeno žákům 2. ročníku.</a:t>
            </a:r>
          </a:p>
          <a:p>
            <a:pPr lvl="0"/>
            <a:r>
              <a:rPr lang="cs-CZ" dirty="0" smtClean="0"/>
              <a:t>Materiál vede k opakování učiva na téma Čas.</a:t>
            </a:r>
          </a:p>
          <a:p>
            <a:pPr lvl="0"/>
            <a:r>
              <a:rPr lang="cs-CZ" dirty="0" smtClean="0"/>
              <a:t>Žáci pracují podle zadaných pokynů.</a:t>
            </a:r>
          </a:p>
          <a:p>
            <a:pPr marL="0" lv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pPr marL="0" lvl="0" indent="0">
              <a:buNone/>
            </a:pPr>
            <a:endParaRPr lang="cs-CZ" dirty="0" smtClean="0"/>
          </a:p>
          <a:p>
            <a:pPr marL="0" lv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09805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Skupina 18"/>
          <p:cNvGrpSpPr/>
          <p:nvPr/>
        </p:nvGrpSpPr>
        <p:grpSpPr>
          <a:xfrm>
            <a:off x="367238" y="781599"/>
            <a:ext cx="2736304" cy="2880320"/>
            <a:chOff x="755576" y="476672"/>
            <a:chExt cx="2736304" cy="2880320"/>
          </a:xfrm>
          <a:solidFill>
            <a:schemeClr val="bg2"/>
          </a:solidFill>
        </p:grpSpPr>
        <p:sp>
          <p:nvSpPr>
            <p:cNvPr id="2" name="Ovál 1"/>
            <p:cNvSpPr/>
            <p:nvPr/>
          </p:nvSpPr>
          <p:spPr>
            <a:xfrm>
              <a:off x="755576" y="476672"/>
              <a:ext cx="2736304" cy="288032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200" b="1" dirty="0"/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1916057" y="692696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12</a:t>
              </a:r>
              <a:endParaRPr lang="cs-CZ" sz="2000" b="1" dirty="0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2560017" y="910968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</a:t>
              </a:r>
              <a:endParaRPr lang="cs-CZ" sz="2000" b="1" dirty="0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2826588" y="123391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2</a:t>
              </a:r>
              <a:endParaRPr lang="cs-CZ" sz="2000" b="1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1391955" y="906987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11</a:t>
              </a:r>
              <a:endParaRPr lang="cs-CZ" sz="2000" b="1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973018" y="1263519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10</a:t>
              </a:r>
              <a:endParaRPr lang="cs-CZ" sz="2000" b="1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969819" y="2161480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8</a:t>
              </a:r>
              <a:endParaRPr lang="cs-CZ" sz="2000" b="1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1332433" y="2597863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7</a:t>
              </a:r>
              <a:endParaRPr lang="cs-CZ" sz="2000" b="1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2469517" y="2597863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5</a:t>
              </a:r>
              <a:endParaRPr lang="cs-CZ" sz="2000" b="1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2826588" y="2230199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4</a:t>
              </a:r>
              <a:endParaRPr lang="cs-CZ" sz="2000" b="1" dirty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3027688" y="169210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3</a:t>
              </a:r>
              <a:endParaRPr lang="cs-CZ" sz="2000" b="1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844682" y="169210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9</a:t>
              </a:r>
              <a:endParaRPr lang="cs-CZ" sz="2000" b="1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1916057" y="2745306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6</a:t>
              </a:r>
              <a:endParaRPr lang="cs-CZ" sz="2000" b="1" dirty="0"/>
            </a:p>
          </p:txBody>
        </p:sp>
        <p:sp>
          <p:nvSpPr>
            <p:cNvPr id="15" name="Ovál 14"/>
            <p:cNvSpPr/>
            <p:nvPr/>
          </p:nvSpPr>
          <p:spPr>
            <a:xfrm>
              <a:off x="1995390" y="1892549"/>
              <a:ext cx="142828" cy="134055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800" b="1"/>
            </a:p>
          </p:txBody>
        </p:sp>
      </p:grpSp>
      <p:grpSp>
        <p:nvGrpSpPr>
          <p:cNvPr id="50" name="Skupina 49"/>
          <p:cNvGrpSpPr/>
          <p:nvPr/>
        </p:nvGrpSpPr>
        <p:grpSpPr>
          <a:xfrm>
            <a:off x="3323308" y="854206"/>
            <a:ext cx="2817587" cy="2880320"/>
            <a:chOff x="674293" y="476672"/>
            <a:chExt cx="2817587" cy="2880320"/>
          </a:xfrm>
          <a:solidFill>
            <a:schemeClr val="accent3">
              <a:lumMod val="40000"/>
              <a:lumOff val="60000"/>
            </a:schemeClr>
          </a:solidFill>
        </p:grpSpPr>
        <p:sp>
          <p:nvSpPr>
            <p:cNvPr id="51" name="Ovál 50"/>
            <p:cNvSpPr/>
            <p:nvPr/>
          </p:nvSpPr>
          <p:spPr>
            <a:xfrm>
              <a:off x="674293" y="476672"/>
              <a:ext cx="2736304" cy="288032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200" b="1" dirty="0"/>
            </a:p>
          </p:txBody>
        </p:sp>
        <p:sp>
          <p:nvSpPr>
            <p:cNvPr id="52" name="TextovéPole 51"/>
            <p:cNvSpPr txBox="1"/>
            <p:nvPr/>
          </p:nvSpPr>
          <p:spPr>
            <a:xfrm>
              <a:off x="1916057" y="692696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12</a:t>
              </a:r>
              <a:endParaRPr lang="cs-CZ" sz="2000" b="1" dirty="0"/>
            </a:p>
          </p:txBody>
        </p:sp>
        <p:sp>
          <p:nvSpPr>
            <p:cNvPr id="53" name="TextovéPole 52"/>
            <p:cNvSpPr txBox="1"/>
            <p:nvPr/>
          </p:nvSpPr>
          <p:spPr>
            <a:xfrm>
              <a:off x="2560017" y="910968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</a:t>
              </a:r>
              <a:endParaRPr lang="cs-CZ" sz="2000" b="1" dirty="0"/>
            </a:p>
          </p:txBody>
        </p:sp>
        <p:sp>
          <p:nvSpPr>
            <p:cNvPr id="54" name="TextovéPole 53"/>
            <p:cNvSpPr txBox="1"/>
            <p:nvPr/>
          </p:nvSpPr>
          <p:spPr>
            <a:xfrm>
              <a:off x="2826588" y="123391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2</a:t>
              </a:r>
              <a:endParaRPr lang="cs-CZ" sz="2000" b="1" dirty="0"/>
            </a:p>
          </p:txBody>
        </p:sp>
        <p:sp>
          <p:nvSpPr>
            <p:cNvPr id="55" name="TextovéPole 54"/>
            <p:cNvSpPr txBox="1"/>
            <p:nvPr/>
          </p:nvSpPr>
          <p:spPr>
            <a:xfrm>
              <a:off x="1391955" y="906987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11</a:t>
              </a:r>
              <a:endParaRPr lang="cs-CZ" sz="2000" b="1" dirty="0"/>
            </a:p>
          </p:txBody>
        </p:sp>
        <p:sp>
          <p:nvSpPr>
            <p:cNvPr id="56" name="TextovéPole 55"/>
            <p:cNvSpPr txBox="1"/>
            <p:nvPr/>
          </p:nvSpPr>
          <p:spPr>
            <a:xfrm>
              <a:off x="973018" y="1263519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10</a:t>
              </a:r>
              <a:endParaRPr lang="cs-CZ" sz="2000" b="1" dirty="0"/>
            </a:p>
          </p:txBody>
        </p:sp>
        <p:sp>
          <p:nvSpPr>
            <p:cNvPr id="57" name="TextovéPole 56"/>
            <p:cNvSpPr txBox="1"/>
            <p:nvPr/>
          </p:nvSpPr>
          <p:spPr>
            <a:xfrm>
              <a:off x="969819" y="2161480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8</a:t>
              </a:r>
              <a:endParaRPr lang="cs-CZ" sz="2000" b="1" dirty="0"/>
            </a:p>
          </p:txBody>
        </p:sp>
        <p:sp>
          <p:nvSpPr>
            <p:cNvPr id="58" name="TextovéPole 57"/>
            <p:cNvSpPr txBox="1"/>
            <p:nvPr/>
          </p:nvSpPr>
          <p:spPr>
            <a:xfrm>
              <a:off x="1332433" y="2597863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7</a:t>
              </a:r>
              <a:endParaRPr lang="cs-CZ" sz="2000" b="1" dirty="0"/>
            </a:p>
          </p:txBody>
        </p:sp>
        <p:sp>
          <p:nvSpPr>
            <p:cNvPr id="59" name="TextovéPole 58"/>
            <p:cNvSpPr txBox="1"/>
            <p:nvPr/>
          </p:nvSpPr>
          <p:spPr>
            <a:xfrm>
              <a:off x="2469517" y="2597863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5</a:t>
              </a:r>
              <a:endParaRPr lang="cs-CZ" sz="2000" b="1" dirty="0"/>
            </a:p>
          </p:txBody>
        </p:sp>
        <p:sp>
          <p:nvSpPr>
            <p:cNvPr id="60" name="TextovéPole 59"/>
            <p:cNvSpPr txBox="1"/>
            <p:nvPr/>
          </p:nvSpPr>
          <p:spPr>
            <a:xfrm>
              <a:off x="2826588" y="2230199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4</a:t>
              </a:r>
              <a:endParaRPr lang="cs-CZ" sz="2000" b="1" dirty="0"/>
            </a:p>
          </p:txBody>
        </p:sp>
        <p:sp>
          <p:nvSpPr>
            <p:cNvPr id="61" name="TextovéPole 60"/>
            <p:cNvSpPr txBox="1"/>
            <p:nvPr/>
          </p:nvSpPr>
          <p:spPr>
            <a:xfrm>
              <a:off x="3027688" y="169210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3</a:t>
              </a:r>
              <a:endParaRPr lang="cs-CZ" sz="2000" b="1" dirty="0"/>
            </a:p>
          </p:txBody>
        </p:sp>
        <p:sp>
          <p:nvSpPr>
            <p:cNvPr id="62" name="TextovéPole 61"/>
            <p:cNvSpPr txBox="1"/>
            <p:nvPr/>
          </p:nvSpPr>
          <p:spPr>
            <a:xfrm>
              <a:off x="844682" y="169210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9</a:t>
              </a:r>
              <a:endParaRPr lang="cs-CZ" sz="2000" b="1" dirty="0"/>
            </a:p>
          </p:txBody>
        </p:sp>
        <p:sp>
          <p:nvSpPr>
            <p:cNvPr id="63" name="TextovéPole 62"/>
            <p:cNvSpPr txBox="1"/>
            <p:nvPr/>
          </p:nvSpPr>
          <p:spPr>
            <a:xfrm>
              <a:off x="1916057" y="2745306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6</a:t>
              </a:r>
              <a:endParaRPr lang="cs-CZ" sz="2000" b="1" dirty="0"/>
            </a:p>
          </p:txBody>
        </p:sp>
        <p:sp>
          <p:nvSpPr>
            <p:cNvPr id="64" name="Ovál 63"/>
            <p:cNvSpPr/>
            <p:nvPr/>
          </p:nvSpPr>
          <p:spPr>
            <a:xfrm>
              <a:off x="1995390" y="1892549"/>
              <a:ext cx="142828" cy="134055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800" b="1"/>
            </a:p>
          </p:txBody>
        </p:sp>
      </p:grpSp>
      <p:grpSp>
        <p:nvGrpSpPr>
          <p:cNvPr id="80" name="Skupina 79"/>
          <p:cNvGrpSpPr/>
          <p:nvPr/>
        </p:nvGrpSpPr>
        <p:grpSpPr>
          <a:xfrm>
            <a:off x="6236758" y="844836"/>
            <a:ext cx="2736304" cy="2880320"/>
            <a:chOff x="755576" y="476672"/>
            <a:chExt cx="2736304" cy="2880320"/>
          </a:xfrm>
          <a:solidFill>
            <a:schemeClr val="accent2">
              <a:lumMod val="20000"/>
              <a:lumOff val="80000"/>
            </a:schemeClr>
          </a:solidFill>
        </p:grpSpPr>
        <p:sp>
          <p:nvSpPr>
            <p:cNvPr id="81" name="Ovál 80"/>
            <p:cNvSpPr/>
            <p:nvPr/>
          </p:nvSpPr>
          <p:spPr>
            <a:xfrm>
              <a:off x="755576" y="476672"/>
              <a:ext cx="2736304" cy="288032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200" b="1" dirty="0"/>
            </a:p>
          </p:txBody>
        </p:sp>
        <p:sp>
          <p:nvSpPr>
            <p:cNvPr id="82" name="TextovéPole 81"/>
            <p:cNvSpPr txBox="1"/>
            <p:nvPr/>
          </p:nvSpPr>
          <p:spPr>
            <a:xfrm>
              <a:off x="1916057" y="692696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12</a:t>
              </a:r>
              <a:endParaRPr lang="cs-CZ" sz="2000" b="1" dirty="0"/>
            </a:p>
          </p:txBody>
        </p:sp>
        <p:sp>
          <p:nvSpPr>
            <p:cNvPr id="83" name="TextovéPole 82"/>
            <p:cNvSpPr txBox="1"/>
            <p:nvPr/>
          </p:nvSpPr>
          <p:spPr>
            <a:xfrm>
              <a:off x="2560017" y="910968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</a:t>
              </a:r>
              <a:endParaRPr lang="cs-CZ" sz="2000" b="1" dirty="0"/>
            </a:p>
          </p:txBody>
        </p:sp>
        <p:sp>
          <p:nvSpPr>
            <p:cNvPr id="84" name="TextovéPole 83"/>
            <p:cNvSpPr txBox="1"/>
            <p:nvPr/>
          </p:nvSpPr>
          <p:spPr>
            <a:xfrm>
              <a:off x="2826588" y="123391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2</a:t>
              </a:r>
              <a:endParaRPr lang="cs-CZ" sz="2000" b="1" dirty="0"/>
            </a:p>
          </p:txBody>
        </p:sp>
        <p:sp>
          <p:nvSpPr>
            <p:cNvPr id="85" name="TextovéPole 84"/>
            <p:cNvSpPr txBox="1"/>
            <p:nvPr/>
          </p:nvSpPr>
          <p:spPr>
            <a:xfrm>
              <a:off x="1391955" y="906987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11</a:t>
              </a:r>
              <a:endParaRPr lang="cs-CZ" sz="2000" b="1" dirty="0"/>
            </a:p>
          </p:txBody>
        </p:sp>
        <p:sp>
          <p:nvSpPr>
            <p:cNvPr id="86" name="TextovéPole 85"/>
            <p:cNvSpPr txBox="1"/>
            <p:nvPr/>
          </p:nvSpPr>
          <p:spPr>
            <a:xfrm>
              <a:off x="973018" y="1263519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10</a:t>
              </a:r>
              <a:endParaRPr lang="cs-CZ" sz="2000" b="1" dirty="0"/>
            </a:p>
          </p:txBody>
        </p:sp>
        <p:sp>
          <p:nvSpPr>
            <p:cNvPr id="87" name="TextovéPole 86"/>
            <p:cNvSpPr txBox="1"/>
            <p:nvPr/>
          </p:nvSpPr>
          <p:spPr>
            <a:xfrm>
              <a:off x="969819" y="2161480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8</a:t>
              </a:r>
              <a:endParaRPr lang="cs-CZ" sz="2000" b="1" dirty="0"/>
            </a:p>
          </p:txBody>
        </p:sp>
        <p:sp>
          <p:nvSpPr>
            <p:cNvPr id="88" name="TextovéPole 87"/>
            <p:cNvSpPr txBox="1"/>
            <p:nvPr/>
          </p:nvSpPr>
          <p:spPr>
            <a:xfrm>
              <a:off x="1332433" y="2597863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7</a:t>
              </a:r>
              <a:endParaRPr lang="cs-CZ" sz="2000" b="1" dirty="0"/>
            </a:p>
          </p:txBody>
        </p:sp>
        <p:sp>
          <p:nvSpPr>
            <p:cNvPr id="89" name="TextovéPole 88"/>
            <p:cNvSpPr txBox="1"/>
            <p:nvPr/>
          </p:nvSpPr>
          <p:spPr>
            <a:xfrm>
              <a:off x="2469517" y="2597863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5</a:t>
              </a:r>
              <a:endParaRPr lang="cs-CZ" sz="2000" b="1" dirty="0"/>
            </a:p>
          </p:txBody>
        </p:sp>
        <p:sp>
          <p:nvSpPr>
            <p:cNvPr id="90" name="TextovéPole 89"/>
            <p:cNvSpPr txBox="1"/>
            <p:nvPr/>
          </p:nvSpPr>
          <p:spPr>
            <a:xfrm>
              <a:off x="2826588" y="2230199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4</a:t>
              </a:r>
              <a:endParaRPr lang="cs-CZ" sz="2000" b="1" dirty="0"/>
            </a:p>
          </p:txBody>
        </p:sp>
        <p:sp>
          <p:nvSpPr>
            <p:cNvPr id="91" name="TextovéPole 90"/>
            <p:cNvSpPr txBox="1"/>
            <p:nvPr/>
          </p:nvSpPr>
          <p:spPr>
            <a:xfrm>
              <a:off x="3027688" y="169210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3</a:t>
              </a:r>
              <a:endParaRPr lang="cs-CZ" sz="2000" b="1" dirty="0"/>
            </a:p>
          </p:txBody>
        </p:sp>
        <p:sp>
          <p:nvSpPr>
            <p:cNvPr id="92" name="TextovéPole 91"/>
            <p:cNvSpPr txBox="1"/>
            <p:nvPr/>
          </p:nvSpPr>
          <p:spPr>
            <a:xfrm>
              <a:off x="844682" y="169210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9</a:t>
              </a:r>
              <a:endParaRPr lang="cs-CZ" sz="2000" b="1" dirty="0"/>
            </a:p>
          </p:txBody>
        </p:sp>
        <p:sp>
          <p:nvSpPr>
            <p:cNvPr id="93" name="TextovéPole 92"/>
            <p:cNvSpPr txBox="1"/>
            <p:nvPr/>
          </p:nvSpPr>
          <p:spPr>
            <a:xfrm>
              <a:off x="1916057" y="2745306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6</a:t>
              </a:r>
              <a:endParaRPr lang="cs-CZ" sz="2000" b="1" dirty="0"/>
            </a:p>
          </p:txBody>
        </p:sp>
        <p:sp>
          <p:nvSpPr>
            <p:cNvPr id="94" name="Ovál 93"/>
            <p:cNvSpPr/>
            <p:nvPr/>
          </p:nvSpPr>
          <p:spPr>
            <a:xfrm>
              <a:off x="1995390" y="1892549"/>
              <a:ext cx="142828" cy="134055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800" b="1"/>
            </a:p>
          </p:txBody>
        </p:sp>
      </p:grpSp>
      <p:grpSp>
        <p:nvGrpSpPr>
          <p:cNvPr id="95" name="Skupina 94"/>
          <p:cNvGrpSpPr/>
          <p:nvPr/>
        </p:nvGrpSpPr>
        <p:grpSpPr>
          <a:xfrm>
            <a:off x="357303" y="3505699"/>
            <a:ext cx="2736304" cy="2880320"/>
            <a:chOff x="755576" y="476672"/>
            <a:chExt cx="2736304" cy="2880320"/>
          </a:xfrm>
          <a:solidFill>
            <a:schemeClr val="accent6">
              <a:lumMod val="40000"/>
              <a:lumOff val="60000"/>
            </a:schemeClr>
          </a:solidFill>
        </p:grpSpPr>
        <p:sp>
          <p:nvSpPr>
            <p:cNvPr id="96" name="Ovál 95"/>
            <p:cNvSpPr/>
            <p:nvPr/>
          </p:nvSpPr>
          <p:spPr>
            <a:xfrm>
              <a:off x="755576" y="476672"/>
              <a:ext cx="2736304" cy="288032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200" b="1" dirty="0"/>
            </a:p>
          </p:txBody>
        </p:sp>
        <p:sp>
          <p:nvSpPr>
            <p:cNvPr id="97" name="TextovéPole 96"/>
            <p:cNvSpPr txBox="1"/>
            <p:nvPr/>
          </p:nvSpPr>
          <p:spPr>
            <a:xfrm>
              <a:off x="1916057" y="692696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12</a:t>
              </a:r>
              <a:endParaRPr lang="cs-CZ" sz="2000" b="1" dirty="0"/>
            </a:p>
          </p:txBody>
        </p:sp>
        <p:sp>
          <p:nvSpPr>
            <p:cNvPr id="98" name="TextovéPole 97"/>
            <p:cNvSpPr txBox="1"/>
            <p:nvPr/>
          </p:nvSpPr>
          <p:spPr>
            <a:xfrm>
              <a:off x="2560017" y="910968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</a:t>
              </a:r>
              <a:endParaRPr lang="cs-CZ" sz="2000" b="1" dirty="0"/>
            </a:p>
          </p:txBody>
        </p:sp>
        <p:sp>
          <p:nvSpPr>
            <p:cNvPr id="99" name="TextovéPole 98"/>
            <p:cNvSpPr txBox="1"/>
            <p:nvPr/>
          </p:nvSpPr>
          <p:spPr>
            <a:xfrm>
              <a:off x="2826588" y="123391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2</a:t>
              </a:r>
              <a:endParaRPr lang="cs-CZ" sz="2000" b="1" dirty="0"/>
            </a:p>
          </p:txBody>
        </p:sp>
        <p:sp>
          <p:nvSpPr>
            <p:cNvPr id="100" name="TextovéPole 99"/>
            <p:cNvSpPr txBox="1"/>
            <p:nvPr/>
          </p:nvSpPr>
          <p:spPr>
            <a:xfrm>
              <a:off x="1391955" y="906987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11</a:t>
              </a:r>
              <a:endParaRPr lang="cs-CZ" sz="2000" b="1" dirty="0"/>
            </a:p>
          </p:txBody>
        </p:sp>
        <p:sp>
          <p:nvSpPr>
            <p:cNvPr id="101" name="TextovéPole 100"/>
            <p:cNvSpPr txBox="1"/>
            <p:nvPr/>
          </p:nvSpPr>
          <p:spPr>
            <a:xfrm>
              <a:off x="973018" y="1263519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10</a:t>
              </a:r>
              <a:endParaRPr lang="cs-CZ" sz="2000" b="1" dirty="0"/>
            </a:p>
          </p:txBody>
        </p:sp>
        <p:sp>
          <p:nvSpPr>
            <p:cNvPr id="102" name="TextovéPole 101"/>
            <p:cNvSpPr txBox="1"/>
            <p:nvPr/>
          </p:nvSpPr>
          <p:spPr>
            <a:xfrm>
              <a:off x="969819" y="2161480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8</a:t>
              </a:r>
              <a:endParaRPr lang="cs-CZ" sz="2000" b="1" dirty="0"/>
            </a:p>
          </p:txBody>
        </p:sp>
        <p:sp>
          <p:nvSpPr>
            <p:cNvPr id="103" name="TextovéPole 102"/>
            <p:cNvSpPr txBox="1"/>
            <p:nvPr/>
          </p:nvSpPr>
          <p:spPr>
            <a:xfrm>
              <a:off x="1332433" y="2597863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7</a:t>
              </a:r>
              <a:endParaRPr lang="cs-CZ" sz="2000" b="1" dirty="0"/>
            </a:p>
          </p:txBody>
        </p:sp>
        <p:sp>
          <p:nvSpPr>
            <p:cNvPr id="104" name="TextovéPole 103"/>
            <p:cNvSpPr txBox="1"/>
            <p:nvPr/>
          </p:nvSpPr>
          <p:spPr>
            <a:xfrm>
              <a:off x="2469517" y="2597863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5</a:t>
              </a:r>
              <a:endParaRPr lang="cs-CZ" sz="2000" b="1" dirty="0"/>
            </a:p>
          </p:txBody>
        </p:sp>
        <p:sp>
          <p:nvSpPr>
            <p:cNvPr id="105" name="TextovéPole 104"/>
            <p:cNvSpPr txBox="1"/>
            <p:nvPr/>
          </p:nvSpPr>
          <p:spPr>
            <a:xfrm>
              <a:off x="2826588" y="2230199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4</a:t>
              </a:r>
              <a:endParaRPr lang="cs-CZ" sz="2000" b="1" dirty="0"/>
            </a:p>
          </p:txBody>
        </p:sp>
        <p:sp>
          <p:nvSpPr>
            <p:cNvPr id="106" name="TextovéPole 105"/>
            <p:cNvSpPr txBox="1"/>
            <p:nvPr/>
          </p:nvSpPr>
          <p:spPr>
            <a:xfrm>
              <a:off x="3027688" y="169210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3</a:t>
              </a:r>
              <a:endParaRPr lang="cs-CZ" sz="2000" b="1" dirty="0"/>
            </a:p>
          </p:txBody>
        </p:sp>
        <p:sp>
          <p:nvSpPr>
            <p:cNvPr id="107" name="TextovéPole 106"/>
            <p:cNvSpPr txBox="1"/>
            <p:nvPr/>
          </p:nvSpPr>
          <p:spPr>
            <a:xfrm>
              <a:off x="844682" y="169210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9</a:t>
              </a:r>
              <a:endParaRPr lang="cs-CZ" sz="2000" b="1" dirty="0"/>
            </a:p>
          </p:txBody>
        </p:sp>
        <p:sp>
          <p:nvSpPr>
            <p:cNvPr id="108" name="TextovéPole 107"/>
            <p:cNvSpPr txBox="1"/>
            <p:nvPr/>
          </p:nvSpPr>
          <p:spPr>
            <a:xfrm>
              <a:off x="1916057" y="2745306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6</a:t>
              </a:r>
              <a:endParaRPr lang="cs-CZ" sz="2000" b="1" dirty="0"/>
            </a:p>
          </p:txBody>
        </p:sp>
        <p:sp>
          <p:nvSpPr>
            <p:cNvPr id="109" name="Ovál 108"/>
            <p:cNvSpPr/>
            <p:nvPr/>
          </p:nvSpPr>
          <p:spPr>
            <a:xfrm>
              <a:off x="1995390" y="1892549"/>
              <a:ext cx="142828" cy="134055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800" b="1"/>
            </a:p>
          </p:txBody>
        </p:sp>
      </p:grpSp>
      <p:grpSp>
        <p:nvGrpSpPr>
          <p:cNvPr id="110" name="Skupina 109"/>
          <p:cNvGrpSpPr/>
          <p:nvPr/>
        </p:nvGrpSpPr>
        <p:grpSpPr>
          <a:xfrm>
            <a:off x="3365146" y="3532591"/>
            <a:ext cx="2736304" cy="2880320"/>
            <a:chOff x="755576" y="476672"/>
            <a:chExt cx="2736304" cy="2880320"/>
          </a:xfrm>
          <a:solidFill>
            <a:schemeClr val="bg2">
              <a:lumMod val="75000"/>
            </a:schemeClr>
          </a:solidFill>
        </p:grpSpPr>
        <p:sp>
          <p:nvSpPr>
            <p:cNvPr id="111" name="Ovál 110"/>
            <p:cNvSpPr/>
            <p:nvPr/>
          </p:nvSpPr>
          <p:spPr>
            <a:xfrm>
              <a:off x="755576" y="476672"/>
              <a:ext cx="2736304" cy="288032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200" b="1" dirty="0"/>
            </a:p>
          </p:txBody>
        </p:sp>
        <p:sp>
          <p:nvSpPr>
            <p:cNvPr id="112" name="TextovéPole 111"/>
            <p:cNvSpPr txBox="1"/>
            <p:nvPr/>
          </p:nvSpPr>
          <p:spPr>
            <a:xfrm>
              <a:off x="1916057" y="692696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12</a:t>
              </a:r>
              <a:endParaRPr lang="cs-CZ" sz="2000" b="1" dirty="0"/>
            </a:p>
          </p:txBody>
        </p:sp>
        <p:sp>
          <p:nvSpPr>
            <p:cNvPr id="113" name="TextovéPole 112"/>
            <p:cNvSpPr txBox="1"/>
            <p:nvPr/>
          </p:nvSpPr>
          <p:spPr>
            <a:xfrm>
              <a:off x="2560017" y="910968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</a:t>
              </a:r>
              <a:endParaRPr lang="cs-CZ" sz="2000" b="1" dirty="0"/>
            </a:p>
          </p:txBody>
        </p:sp>
        <p:sp>
          <p:nvSpPr>
            <p:cNvPr id="114" name="TextovéPole 113"/>
            <p:cNvSpPr txBox="1"/>
            <p:nvPr/>
          </p:nvSpPr>
          <p:spPr>
            <a:xfrm>
              <a:off x="2826588" y="123391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2</a:t>
              </a:r>
              <a:endParaRPr lang="cs-CZ" sz="2000" b="1" dirty="0"/>
            </a:p>
          </p:txBody>
        </p:sp>
        <p:sp>
          <p:nvSpPr>
            <p:cNvPr id="115" name="TextovéPole 114"/>
            <p:cNvSpPr txBox="1"/>
            <p:nvPr/>
          </p:nvSpPr>
          <p:spPr>
            <a:xfrm>
              <a:off x="1391955" y="906987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11</a:t>
              </a:r>
              <a:endParaRPr lang="cs-CZ" sz="2000" b="1" dirty="0"/>
            </a:p>
          </p:txBody>
        </p:sp>
        <p:sp>
          <p:nvSpPr>
            <p:cNvPr id="116" name="TextovéPole 115"/>
            <p:cNvSpPr txBox="1"/>
            <p:nvPr/>
          </p:nvSpPr>
          <p:spPr>
            <a:xfrm>
              <a:off x="973018" y="1263519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10</a:t>
              </a:r>
              <a:endParaRPr lang="cs-CZ" sz="2000" b="1" dirty="0"/>
            </a:p>
          </p:txBody>
        </p:sp>
        <p:sp>
          <p:nvSpPr>
            <p:cNvPr id="117" name="TextovéPole 116"/>
            <p:cNvSpPr txBox="1"/>
            <p:nvPr/>
          </p:nvSpPr>
          <p:spPr>
            <a:xfrm>
              <a:off x="969819" y="2161480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8</a:t>
              </a:r>
              <a:endParaRPr lang="cs-CZ" sz="2000" b="1" dirty="0"/>
            </a:p>
          </p:txBody>
        </p:sp>
        <p:sp>
          <p:nvSpPr>
            <p:cNvPr id="118" name="TextovéPole 117"/>
            <p:cNvSpPr txBox="1"/>
            <p:nvPr/>
          </p:nvSpPr>
          <p:spPr>
            <a:xfrm>
              <a:off x="1332433" y="2597863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7</a:t>
              </a:r>
              <a:endParaRPr lang="cs-CZ" sz="2000" b="1" dirty="0"/>
            </a:p>
          </p:txBody>
        </p:sp>
        <p:sp>
          <p:nvSpPr>
            <p:cNvPr id="119" name="TextovéPole 118"/>
            <p:cNvSpPr txBox="1"/>
            <p:nvPr/>
          </p:nvSpPr>
          <p:spPr>
            <a:xfrm>
              <a:off x="2469517" y="2597863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5</a:t>
              </a:r>
              <a:endParaRPr lang="cs-CZ" sz="2000" b="1" dirty="0"/>
            </a:p>
          </p:txBody>
        </p:sp>
        <p:sp>
          <p:nvSpPr>
            <p:cNvPr id="120" name="TextovéPole 119"/>
            <p:cNvSpPr txBox="1"/>
            <p:nvPr/>
          </p:nvSpPr>
          <p:spPr>
            <a:xfrm>
              <a:off x="2826588" y="2230199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4</a:t>
              </a:r>
              <a:endParaRPr lang="cs-CZ" sz="2000" b="1" dirty="0"/>
            </a:p>
          </p:txBody>
        </p:sp>
        <p:sp>
          <p:nvSpPr>
            <p:cNvPr id="121" name="TextovéPole 120"/>
            <p:cNvSpPr txBox="1"/>
            <p:nvPr/>
          </p:nvSpPr>
          <p:spPr>
            <a:xfrm>
              <a:off x="3027688" y="169210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3</a:t>
              </a:r>
              <a:endParaRPr lang="cs-CZ" sz="2000" b="1" dirty="0"/>
            </a:p>
          </p:txBody>
        </p:sp>
        <p:sp>
          <p:nvSpPr>
            <p:cNvPr id="122" name="TextovéPole 121"/>
            <p:cNvSpPr txBox="1"/>
            <p:nvPr/>
          </p:nvSpPr>
          <p:spPr>
            <a:xfrm>
              <a:off x="844682" y="169210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9</a:t>
              </a:r>
              <a:endParaRPr lang="cs-CZ" sz="2000" b="1" dirty="0"/>
            </a:p>
          </p:txBody>
        </p:sp>
        <p:sp>
          <p:nvSpPr>
            <p:cNvPr id="123" name="TextovéPole 122"/>
            <p:cNvSpPr txBox="1"/>
            <p:nvPr/>
          </p:nvSpPr>
          <p:spPr>
            <a:xfrm>
              <a:off x="1916057" y="2745306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6</a:t>
              </a:r>
              <a:endParaRPr lang="cs-CZ" sz="2000" b="1" dirty="0"/>
            </a:p>
          </p:txBody>
        </p:sp>
        <p:sp>
          <p:nvSpPr>
            <p:cNvPr id="124" name="Ovál 123"/>
            <p:cNvSpPr/>
            <p:nvPr/>
          </p:nvSpPr>
          <p:spPr>
            <a:xfrm>
              <a:off x="1995390" y="1892549"/>
              <a:ext cx="142828" cy="134055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800" b="1"/>
            </a:p>
          </p:txBody>
        </p:sp>
      </p:grpSp>
      <p:grpSp>
        <p:nvGrpSpPr>
          <p:cNvPr id="125" name="Skupina 124"/>
          <p:cNvGrpSpPr/>
          <p:nvPr/>
        </p:nvGrpSpPr>
        <p:grpSpPr>
          <a:xfrm>
            <a:off x="6261183" y="3581908"/>
            <a:ext cx="2736304" cy="2880320"/>
            <a:chOff x="755576" y="476672"/>
            <a:chExt cx="2736304" cy="2880320"/>
          </a:xfrm>
          <a:solidFill>
            <a:schemeClr val="accent3">
              <a:lumMod val="60000"/>
              <a:lumOff val="40000"/>
            </a:schemeClr>
          </a:solidFill>
        </p:grpSpPr>
        <p:sp>
          <p:nvSpPr>
            <p:cNvPr id="126" name="Ovál 125"/>
            <p:cNvSpPr/>
            <p:nvPr/>
          </p:nvSpPr>
          <p:spPr>
            <a:xfrm>
              <a:off x="755576" y="476672"/>
              <a:ext cx="2736304" cy="288032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200" b="1" dirty="0"/>
            </a:p>
          </p:txBody>
        </p:sp>
        <p:sp>
          <p:nvSpPr>
            <p:cNvPr id="127" name="TextovéPole 126"/>
            <p:cNvSpPr txBox="1"/>
            <p:nvPr/>
          </p:nvSpPr>
          <p:spPr>
            <a:xfrm>
              <a:off x="1916057" y="692696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12</a:t>
              </a:r>
              <a:endParaRPr lang="cs-CZ" sz="2000" b="1" dirty="0"/>
            </a:p>
          </p:txBody>
        </p:sp>
        <p:sp>
          <p:nvSpPr>
            <p:cNvPr id="128" name="TextovéPole 127"/>
            <p:cNvSpPr txBox="1"/>
            <p:nvPr/>
          </p:nvSpPr>
          <p:spPr>
            <a:xfrm>
              <a:off x="2560017" y="910968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</a:t>
              </a:r>
              <a:endParaRPr lang="cs-CZ" sz="2000" b="1" dirty="0"/>
            </a:p>
          </p:txBody>
        </p:sp>
        <p:sp>
          <p:nvSpPr>
            <p:cNvPr id="129" name="TextovéPole 128"/>
            <p:cNvSpPr txBox="1"/>
            <p:nvPr/>
          </p:nvSpPr>
          <p:spPr>
            <a:xfrm>
              <a:off x="2826588" y="123391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2</a:t>
              </a:r>
              <a:endParaRPr lang="cs-CZ" sz="2000" b="1" dirty="0"/>
            </a:p>
          </p:txBody>
        </p:sp>
        <p:sp>
          <p:nvSpPr>
            <p:cNvPr id="130" name="TextovéPole 129"/>
            <p:cNvSpPr txBox="1"/>
            <p:nvPr/>
          </p:nvSpPr>
          <p:spPr>
            <a:xfrm>
              <a:off x="1391955" y="906987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11</a:t>
              </a:r>
              <a:endParaRPr lang="cs-CZ" sz="2000" b="1" dirty="0"/>
            </a:p>
          </p:txBody>
        </p:sp>
        <p:sp>
          <p:nvSpPr>
            <p:cNvPr id="131" name="TextovéPole 130"/>
            <p:cNvSpPr txBox="1"/>
            <p:nvPr/>
          </p:nvSpPr>
          <p:spPr>
            <a:xfrm>
              <a:off x="973018" y="1263519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10</a:t>
              </a:r>
              <a:endParaRPr lang="cs-CZ" sz="2000" b="1" dirty="0"/>
            </a:p>
          </p:txBody>
        </p:sp>
        <p:sp>
          <p:nvSpPr>
            <p:cNvPr id="132" name="TextovéPole 131"/>
            <p:cNvSpPr txBox="1"/>
            <p:nvPr/>
          </p:nvSpPr>
          <p:spPr>
            <a:xfrm>
              <a:off x="969819" y="2161480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8</a:t>
              </a:r>
              <a:endParaRPr lang="cs-CZ" sz="2000" b="1" dirty="0"/>
            </a:p>
          </p:txBody>
        </p:sp>
        <p:sp>
          <p:nvSpPr>
            <p:cNvPr id="133" name="TextovéPole 132"/>
            <p:cNvSpPr txBox="1"/>
            <p:nvPr/>
          </p:nvSpPr>
          <p:spPr>
            <a:xfrm>
              <a:off x="1332433" y="2597863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7</a:t>
              </a:r>
              <a:endParaRPr lang="cs-CZ" sz="2000" b="1" dirty="0"/>
            </a:p>
          </p:txBody>
        </p:sp>
        <p:sp>
          <p:nvSpPr>
            <p:cNvPr id="134" name="TextovéPole 133"/>
            <p:cNvSpPr txBox="1"/>
            <p:nvPr/>
          </p:nvSpPr>
          <p:spPr>
            <a:xfrm>
              <a:off x="2469517" y="2597863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5</a:t>
              </a:r>
              <a:endParaRPr lang="cs-CZ" sz="2000" b="1" dirty="0"/>
            </a:p>
          </p:txBody>
        </p:sp>
        <p:sp>
          <p:nvSpPr>
            <p:cNvPr id="135" name="TextovéPole 134"/>
            <p:cNvSpPr txBox="1"/>
            <p:nvPr/>
          </p:nvSpPr>
          <p:spPr>
            <a:xfrm>
              <a:off x="2826588" y="2230199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4</a:t>
              </a:r>
              <a:endParaRPr lang="cs-CZ" sz="2000" b="1" dirty="0"/>
            </a:p>
          </p:txBody>
        </p:sp>
        <p:sp>
          <p:nvSpPr>
            <p:cNvPr id="136" name="TextovéPole 135"/>
            <p:cNvSpPr txBox="1"/>
            <p:nvPr/>
          </p:nvSpPr>
          <p:spPr>
            <a:xfrm>
              <a:off x="3027688" y="169210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3</a:t>
              </a:r>
              <a:endParaRPr lang="cs-CZ" sz="2000" b="1" dirty="0"/>
            </a:p>
          </p:txBody>
        </p:sp>
        <p:sp>
          <p:nvSpPr>
            <p:cNvPr id="137" name="TextovéPole 136"/>
            <p:cNvSpPr txBox="1"/>
            <p:nvPr/>
          </p:nvSpPr>
          <p:spPr>
            <a:xfrm>
              <a:off x="844682" y="169210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9</a:t>
              </a:r>
              <a:endParaRPr lang="cs-CZ" sz="2000" b="1" dirty="0"/>
            </a:p>
          </p:txBody>
        </p:sp>
        <p:sp>
          <p:nvSpPr>
            <p:cNvPr id="138" name="TextovéPole 137"/>
            <p:cNvSpPr txBox="1"/>
            <p:nvPr/>
          </p:nvSpPr>
          <p:spPr>
            <a:xfrm>
              <a:off x="1916057" y="2745306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6</a:t>
              </a:r>
              <a:endParaRPr lang="cs-CZ" sz="2000" b="1" dirty="0"/>
            </a:p>
          </p:txBody>
        </p:sp>
        <p:sp>
          <p:nvSpPr>
            <p:cNvPr id="139" name="Ovál 138"/>
            <p:cNvSpPr/>
            <p:nvPr/>
          </p:nvSpPr>
          <p:spPr>
            <a:xfrm>
              <a:off x="1995390" y="1892549"/>
              <a:ext cx="142828" cy="134055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800" b="1"/>
            </a:p>
          </p:txBody>
        </p:sp>
      </p:grpSp>
      <p:sp>
        <p:nvSpPr>
          <p:cNvPr id="16" name="TextovéPole 15"/>
          <p:cNvSpPr txBox="1"/>
          <p:nvPr/>
        </p:nvSpPr>
        <p:spPr>
          <a:xfrm>
            <a:off x="60704" y="50140"/>
            <a:ext cx="162698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i="1" dirty="0" smtClean="0"/>
              <a:t>Vepiš hodinové ručičky:</a:t>
            </a:r>
            <a:endParaRPr lang="cs-CZ" sz="1200" i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266947" y="381154"/>
            <a:ext cx="8947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 hodin</a:t>
            </a:r>
            <a:endParaRPr lang="cs-CZ" dirty="0"/>
          </a:p>
        </p:txBody>
      </p:sp>
      <p:sp>
        <p:nvSpPr>
          <p:cNvPr id="140" name="TextovéPole 139"/>
          <p:cNvSpPr txBox="1"/>
          <p:nvPr/>
        </p:nvSpPr>
        <p:spPr>
          <a:xfrm>
            <a:off x="7181936" y="6454788"/>
            <a:ext cx="9946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 hodiny</a:t>
            </a:r>
            <a:endParaRPr lang="cs-CZ" dirty="0"/>
          </a:p>
        </p:txBody>
      </p:sp>
      <p:sp>
        <p:nvSpPr>
          <p:cNvPr id="141" name="TextovéPole 140"/>
          <p:cNvSpPr txBox="1"/>
          <p:nvPr/>
        </p:nvSpPr>
        <p:spPr>
          <a:xfrm>
            <a:off x="4267749" y="6454788"/>
            <a:ext cx="10118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 hodin</a:t>
            </a:r>
            <a:endParaRPr lang="cs-CZ" dirty="0"/>
          </a:p>
        </p:txBody>
      </p:sp>
      <p:sp>
        <p:nvSpPr>
          <p:cNvPr id="142" name="TextovéPole 141"/>
          <p:cNvSpPr txBox="1"/>
          <p:nvPr/>
        </p:nvSpPr>
        <p:spPr>
          <a:xfrm>
            <a:off x="1221132" y="6412911"/>
            <a:ext cx="9946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 hodiny</a:t>
            </a:r>
            <a:endParaRPr lang="cs-CZ" dirty="0"/>
          </a:p>
        </p:txBody>
      </p:sp>
      <p:sp>
        <p:nvSpPr>
          <p:cNvPr id="143" name="TextovéPole 142"/>
          <p:cNvSpPr txBox="1"/>
          <p:nvPr/>
        </p:nvSpPr>
        <p:spPr>
          <a:xfrm>
            <a:off x="7207763" y="359559"/>
            <a:ext cx="10118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 hodin</a:t>
            </a:r>
            <a:endParaRPr lang="cs-CZ" dirty="0"/>
          </a:p>
        </p:txBody>
      </p:sp>
      <p:sp>
        <p:nvSpPr>
          <p:cNvPr id="144" name="TextovéPole 143"/>
          <p:cNvSpPr txBox="1"/>
          <p:nvPr/>
        </p:nvSpPr>
        <p:spPr>
          <a:xfrm>
            <a:off x="4314235" y="381154"/>
            <a:ext cx="8947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 hodin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975401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Skupina 18"/>
          <p:cNvGrpSpPr/>
          <p:nvPr/>
        </p:nvGrpSpPr>
        <p:grpSpPr>
          <a:xfrm>
            <a:off x="367238" y="781599"/>
            <a:ext cx="2736304" cy="2880320"/>
            <a:chOff x="755576" y="476672"/>
            <a:chExt cx="2736304" cy="2880320"/>
          </a:xfrm>
          <a:solidFill>
            <a:schemeClr val="bg2"/>
          </a:solidFill>
        </p:grpSpPr>
        <p:sp>
          <p:nvSpPr>
            <p:cNvPr id="2" name="Ovál 1"/>
            <p:cNvSpPr/>
            <p:nvPr/>
          </p:nvSpPr>
          <p:spPr>
            <a:xfrm>
              <a:off x="755576" y="476672"/>
              <a:ext cx="2736304" cy="288032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200" b="1" dirty="0"/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1916057" y="692696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12</a:t>
              </a:r>
              <a:endParaRPr lang="cs-CZ" sz="2000" b="1" dirty="0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2560017" y="910968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</a:t>
              </a:r>
              <a:endParaRPr lang="cs-CZ" sz="2000" b="1" dirty="0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2826588" y="123391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2</a:t>
              </a:r>
              <a:endParaRPr lang="cs-CZ" sz="2000" b="1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1391955" y="906987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11</a:t>
              </a:r>
              <a:endParaRPr lang="cs-CZ" sz="2000" b="1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973018" y="1263519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10</a:t>
              </a:r>
              <a:endParaRPr lang="cs-CZ" sz="2000" b="1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969819" y="2161480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8</a:t>
              </a:r>
              <a:endParaRPr lang="cs-CZ" sz="2000" b="1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1332433" y="2597863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7</a:t>
              </a:r>
              <a:endParaRPr lang="cs-CZ" sz="2000" b="1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2469517" y="2597863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5</a:t>
              </a:r>
              <a:endParaRPr lang="cs-CZ" sz="2000" b="1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2826588" y="2230199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4</a:t>
              </a:r>
              <a:endParaRPr lang="cs-CZ" sz="2000" b="1" dirty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3027688" y="169210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3</a:t>
              </a:r>
              <a:endParaRPr lang="cs-CZ" sz="2000" b="1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844682" y="169210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9</a:t>
              </a:r>
              <a:endParaRPr lang="cs-CZ" sz="2000" b="1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1916057" y="2745306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6</a:t>
              </a:r>
              <a:endParaRPr lang="cs-CZ" sz="2000" b="1" dirty="0"/>
            </a:p>
          </p:txBody>
        </p:sp>
        <p:sp>
          <p:nvSpPr>
            <p:cNvPr id="15" name="Ovál 14"/>
            <p:cNvSpPr/>
            <p:nvPr/>
          </p:nvSpPr>
          <p:spPr>
            <a:xfrm>
              <a:off x="1995390" y="1892549"/>
              <a:ext cx="142828" cy="134055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800" b="1"/>
            </a:p>
          </p:txBody>
        </p:sp>
      </p:grpSp>
      <p:grpSp>
        <p:nvGrpSpPr>
          <p:cNvPr id="50" name="Skupina 49"/>
          <p:cNvGrpSpPr/>
          <p:nvPr/>
        </p:nvGrpSpPr>
        <p:grpSpPr>
          <a:xfrm>
            <a:off x="3323308" y="854206"/>
            <a:ext cx="2817587" cy="2880320"/>
            <a:chOff x="674293" y="476672"/>
            <a:chExt cx="2817587" cy="2880320"/>
          </a:xfrm>
          <a:solidFill>
            <a:schemeClr val="accent3">
              <a:lumMod val="40000"/>
              <a:lumOff val="60000"/>
            </a:schemeClr>
          </a:solidFill>
        </p:grpSpPr>
        <p:sp>
          <p:nvSpPr>
            <p:cNvPr id="51" name="Ovál 50"/>
            <p:cNvSpPr/>
            <p:nvPr/>
          </p:nvSpPr>
          <p:spPr>
            <a:xfrm>
              <a:off x="674293" y="476672"/>
              <a:ext cx="2736304" cy="288032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200" b="1" dirty="0"/>
            </a:p>
          </p:txBody>
        </p:sp>
        <p:sp>
          <p:nvSpPr>
            <p:cNvPr id="52" name="TextovéPole 51"/>
            <p:cNvSpPr txBox="1"/>
            <p:nvPr/>
          </p:nvSpPr>
          <p:spPr>
            <a:xfrm>
              <a:off x="1916057" y="692696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12</a:t>
              </a:r>
              <a:endParaRPr lang="cs-CZ" sz="2000" b="1" dirty="0"/>
            </a:p>
          </p:txBody>
        </p:sp>
        <p:sp>
          <p:nvSpPr>
            <p:cNvPr id="53" name="TextovéPole 52"/>
            <p:cNvSpPr txBox="1"/>
            <p:nvPr/>
          </p:nvSpPr>
          <p:spPr>
            <a:xfrm>
              <a:off x="2560017" y="910968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</a:t>
              </a:r>
              <a:endParaRPr lang="cs-CZ" sz="2000" b="1" dirty="0"/>
            </a:p>
          </p:txBody>
        </p:sp>
        <p:sp>
          <p:nvSpPr>
            <p:cNvPr id="54" name="TextovéPole 53"/>
            <p:cNvSpPr txBox="1"/>
            <p:nvPr/>
          </p:nvSpPr>
          <p:spPr>
            <a:xfrm>
              <a:off x="2826588" y="123391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2</a:t>
              </a:r>
              <a:endParaRPr lang="cs-CZ" sz="2000" b="1" dirty="0"/>
            </a:p>
          </p:txBody>
        </p:sp>
        <p:sp>
          <p:nvSpPr>
            <p:cNvPr id="55" name="TextovéPole 54"/>
            <p:cNvSpPr txBox="1"/>
            <p:nvPr/>
          </p:nvSpPr>
          <p:spPr>
            <a:xfrm>
              <a:off x="1391955" y="906987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11</a:t>
              </a:r>
              <a:endParaRPr lang="cs-CZ" sz="2000" b="1" dirty="0"/>
            </a:p>
          </p:txBody>
        </p:sp>
        <p:sp>
          <p:nvSpPr>
            <p:cNvPr id="56" name="TextovéPole 55"/>
            <p:cNvSpPr txBox="1"/>
            <p:nvPr/>
          </p:nvSpPr>
          <p:spPr>
            <a:xfrm>
              <a:off x="973018" y="1263519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10</a:t>
              </a:r>
              <a:endParaRPr lang="cs-CZ" sz="2000" b="1" dirty="0"/>
            </a:p>
          </p:txBody>
        </p:sp>
        <p:sp>
          <p:nvSpPr>
            <p:cNvPr id="57" name="TextovéPole 56"/>
            <p:cNvSpPr txBox="1"/>
            <p:nvPr/>
          </p:nvSpPr>
          <p:spPr>
            <a:xfrm>
              <a:off x="969819" y="2161480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8</a:t>
              </a:r>
              <a:endParaRPr lang="cs-CZ" sz="2000" b="1" dirty="0"/>
            </a:p>
          </p:txBody>
        </p:sp>
        <p:sp>
          <p:nvSpPr>
            <p:cNvPr id="58" name="TextovéPole 57"/>
            <p:cNvSpPr txBox="1"/>
            <p:nvPr/>
          </p:nvSpPr>
          <p:spPr>
            <a:xfrm>
              <a:off x="1332433" y="2597863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7</a:t>
              </a:r>
              <a:endParaRPr lang="cs-CZ" sz="2000" b="1" dirty="0"/>
            </a:p>
          </p:txBody>
        </p:sp>
        <p:sp>
          <p:nvSpPr>
            <p:cNvPr id="59" name="TextovéPole 58"/>
            <p:cNvSpPr txBox="1"/>
            <p:nvPr/>
          </p:nvSpPr>
          <p:spPr>
            <a:xfrm>
              <a:off x="2469517" y="2597863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5</a:t>
              </a:r>
              <a:endParaRPr lang="cs-CZ" sz="2000" b="1" dirty="0"/>
            </a:p>
          </p:txBody>
        </p:sp>
        <p:sp>
          <p:nvSpPr>
            <p:cNvPr id="60" name="TextovéPole 59"/>
            <p:cNvSpPr txBox="1"/>
            <p:nvPr/>
          </p:nvSpPr>
          <p:spPr>
            <a:xfrm>
              <a:off x="2826588" y="2230199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4</a:t>
              </a:r>
              <a:endParaRPr lang="cs-CZ" sz="2000" b="1" dirty="0"/>
            </a:p>
          </p:txBody>
        </p:sp>
        <p:sp>
          <p:nvSpPr>
            <p:cNvPr id="61" name="TextovéPole 60"/>
            <p:cNvSpPr txBox="1"/>
            <p:nvPr/>
          </p:nvSpPr>
          <p:spPr>
            <a:xfrm>
              <a:off x="3027688" y="169210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3</a:t>
              </a:r>
              <a:endParaRPr lang="cs-CZ" sz="2000" b="1" dirty="0"/>
            </a:p>
          </p:txBody>
        </p:sp>
        <p:sp>
          <p:nvSpPr>
            <p:cNvPr id="62" name="TextovéPole 61"/>
            <p:cNvSpPr txBox="1"/>
            <p:nvPr/>
          </p:nvSpPr>
          <p:spPr>
            <a:xfrm>
              <a:off x="844682" y="169210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9</a:t>
              </a:r>
              <a:endParaRPr lang="cs-CZ" sz="2000" b="1" dirty="0"/>
            </a:p>
          </p:txBody>
        </p:sp>
        <p:sp>
          <p:nvSpPr>
            <p:cNvPr id="63" name="TextovéPole 62"/>
            <p:cNvSpPr txBox="1"/>
            <p:nvPr/>
          </p:nvSpPr>
          <p:spPr>
            <a:xfrm>
              <a:off x="1916057" y="2745306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6</a:t>
              </a:r>
              <a:endParaRPr lang="cs-CZ" sz="2000" b="1" dirty="0"/>
            </a:p>
          </p:txBody>
        </p:sp>
        <p:sp>
          <p:nvSpPr>
            <p:cNvPr id="64" name="Ovál 63"/>
            <p:cNvSpPr/>
            <p:nvPr/>
          </p:nvSpPr>
          <p:spPr>
            <a:xfrm>
              <a:off x="1995390" y="1892549"/>
              <a:ext cx="142828" cy="134055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800" b="1"/>
            </a:p>
          </p:txBody>
        </p:sp>
      </p:grpSp>
      <p:grpSp>
        <p:nvGrpSpPr>
          <p:cNvPr id="80" name="Skupina 79"/>
          <p:cNvGrpSpPr/>
          <p:nvPr/>
        </p:nvGrpSpPr>
        <p:grpSpPr>
          <a:xfrm>
            <a:off x="6236758" y="844836"/>
            <a:ext cx="2736304" cy="2880320"/>
            <a:chOff x="755576" y="476672"/>
            <a:chExt cx="2736304" cy="2880320"/>
          </a:xfrm>
          <a:solidFill>
            <a:schemeClr val="accent2">
              <a:lumMod val="20000"/>
              <a:lumOff val="80000"/>
            </a:schemeClr>
          </a:solidFill>
        </p:grpSpPr>
        <p:sp>
          <p:nvSpPr>
            <p:cNvPr id="81" name="Ovál 80"/>
            <p:cNvSpPr/>
            <p:nvPr/>
          </p:nvSpPr>
          <p:spPr>
            <a:xfrm>
              <a:off x="755576" y="476672"/>
              <a:ext cx="2736304" cy="288032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200" b="1" dirty="0"/>
            </a:p>
          </p:txBody>
        </p:sp>
        <p:sp>
          <p:nvSpPr>
            <p:cNvPr id="82" name="TextovéPole 81"/>
            <p:cNvSpPr txBox="1"/>
            <p:nvPr/>
          </p:nvSpPr>
          <p:spPr>
            <a:xfrm>
              <a:off x="1916057" y="692696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12</a:t>
              </a:r>
              <a:endParaRPr lang="cs-CZ" sz="2000" b="1" dirty="0"/>
            </a:p>
          </p:txBody>
        </p:sp>
        <p:sp>
          <p:nvSpPr>
            <p:cNvPr id="83" name="TextovéPole 82"/>
            <p:cNvSpPr txBox="1"/>
            <p:nvPr/>
          </p:nvSpPr>
          <p:spPr>
            <a:xfrm>
              <a:off x="2560017" y="910968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</a:t>
              </a:r>
              <a:endParaRPr lang="cs-CZ" sz="2000" b="1" dirty="0"/>
            </a:p>
          </p:txBody>
        </p:sp>
        <p:sp>
          <p:nvSpPr>
            <p:cNvPr id="84" name="TextovéPole 83"/>
            <p:cNvSpPr txBox="1"/>
            <p:nvPr/>
          </p:nvSpPr>
          <p:spPr>
            <a:xfrm>
              <a:off x="2826588" y="123391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2</a:t>
              </a:r>
              <a:endParaRPr lang="cs-CZ" sz="2000" b="1" dirty="0"/>
            </a:p>
          </p:txBody>
        </p:sp>
        <p:sp>
          <p:nvSpPr>
            <p:cNvPr id="85" name="TextovéPole 84"/>
            <p:cNvSpPr txBox="1"/>
            <p:nvPr/>
          </p:nvSpPr>
          <p:spPr>
            <a:xfrm>
              <a:off x="1391955" y="906987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11</a:t>
              </a:r>
              <a:endParaRPr lang="cs-CZ" sz="2000" b="1" dirty="0"/>
            </a:p>
          </p:txBody>
        </p:sp>
        <p:sp>
          <p:nvSpPr>
            <p:cNvPr id="86" name="TextovéPole 85"/>
            <p:cNvSpPr txBox="1"/>
            <p:nvPr/>
          </p:nvSpPr>
          <p:spPr>
            <a:xfrm>
              <a:off x="973018" y="1263519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10</a:t>
              </a:r>
              <a:endParaRPr lang="cs-CZ" sz="2000" b="1" dirty="0"/>
            </a:p>
          </p:txBody>
        </p:sp>
        <p:sp>
          <p:nvSpPr>
            <p:cNvPr id="87" name="TextovéPole 86"/>
            <p:cNvSpPr txBox="1"/>
            <p:nvPr/>
          </p:nvSpPr>
          <p:spPr>
            <a:xfrm>
              <a:off x="969819" y="2161480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8</a:t>
              </a:r>
              <a:endParaRPr lang="cs-CZ" sz="2000" b="1" dirty="0"/>
            </a:p>
          </p:txBody>
        </p:sp>
        <p:sp>
          <p:nvSpPr>
            <p:cNvPr id="88" name="TextovéPole 87"/>
            <p:cNvSpPr txBox="1"/>
            <p:nvPr/>
          </p:nvSpPr>
          <p:spPr>
            <a:xfrm>
              <a:off x="1332433" y="2597863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7</a:t>
              </a:r>
              <a:endParaRPr lang="cs-CZ" sz="2000" b="1" dirty="0"/>
            </a:p>
          </p:txBody>
        </p:sp>
        <p:sp>
          <p:nvSpPr>
            <p:cNvPr id="89" name="TextovéPole 88"/>
            <p:cNvSpPr txBox="1"/>
            <p:nvPr/>
          </p:nvSpPr>
          <p:spPr>
            <a:xfrm>
              <a:off x="2469517" y="2597863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5</a:t>
              </a:r>
              <a:endParaRPr lang="cs-CZ" sz="2000" b="1" dirty="0"/>
            </a:p>
          </p:txBody>
        </p:sp>
        <p:sp>
          <p:nvSpPr>
            <p:cNvPr id="90" name="TextovéPole 89"/>
            <p:cNvSpPr txBox="1"/>
            <p:nvPr/>
          </p:nvSpPr>
          <p:spPr>
            <a:xfrm>
              <a:off x="2826588" y="2230199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4</a:t>
              </a:r>
              <a:endParaRPr lang="cs-CZ" sz="2000" b="1" dirty="0"/>
            </a:p>
          </p:txBody>
        </p:sp>
        <p:sp>
          <p:nvSpPr>
            <p:cNvPr id="91" name="TextovéPole 90"/>
            <p:cNvSpPr txBox="1"/>
            <p:nvPr/>
          </p:nvSpPr>
          <p:spPr>
            <a:xfrm>
              <a:off x="3027688" y="169210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3</a:t>
              </a:r>
              <a:endParaRPr lang="cs-CZ" sz="2000" b="1" dirty="0"/>
            </a:p>
          </p:txBody>
        </p:sp>
        <p:sp>
          <p:nvSpPr>
            <p:cNvPr id="92" name="TextovéPole 91"/>
            <p:cNvSpPr txBox="1"/>
            <p:nvPr/>
          </p:nvSpPr>
          <p:spPr>
            <a:xfrm>
              <a:off x="844682" y="169210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9</a:t>
              </a:r>
              <a:endParaRPr lang="cs-CZ" sz="2000" b="1" dirty="0"/>
            </a:p>
          </p:txBody>
        </p:sp>
        <p:sp>
          <p:nvSpPr>
            <p:cNvPr id="93" name="TextovéPole 92"/>
            <p:cNvSpPr txBox="1"/>
            <p:nvPr/>
          </p:nvSpPr>
          <p:spPr>
            <a:xfrm>
              <a:off x="1916057" y="2745306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6</a:t>
              </a:r>
              <a:endParaRPr lang="cs-CZ" sz="2000" b="1" dirty="0"/>
            </a:p>
          </p:txBody>
        </p:sp>
        <p:sp>
          <p:nvSpPr>
            <p:cNvPr id="94" name="Ovál 93"/>
            <p:cNvSpPr/>
            <p:nvPr/>
          </p:nvSpPr>
          <p:spPr>
            <a:xfrm>
              <a:off x="1995390" y="1892549"/>
              <a:ext cx="142828" cy="134055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800" b="1"/>
            </a:p>
          </p:txBody>
        </p:sp>
      </p:grpSp>
      <p:grpSp>
        <p:nvGrpSpPr>
          <p:cNvPr id="95" name="Skupina 94"/>
          <p:cNvGrpSpPr/>
          <p:nvPr/>
        </p:nvGrpSpPr>
        <p:grpSpPr>
          <a:xfrm>
            <a:off x="357303" y="3505699"/>
            <a:ext cx="2736304" cy="2880320"/>
            <a:chOff x="755576" y="476672"/>
            <a:chExt cx="2736304" cy="2880320"/>
          </a:xfrm>
          <a:solidFill>
            <a:schemeClr val="accent6">
              <a:lumMod val="40000"/>
              <a:lumOff val="60000"/>
            </a:schemeClr>
          </a:solidFill>
        </p:grpSpPr>
        <p:sp>
          <p:nvSpPr>
            <p:cNvPr id="96" name="Ovál 95"/>
            <p:cNvSpPr/>
            <p:nvPr/>
          </p:nvSpPr>
          <p:spPr>
            <a:xfrm>
              <a:off x="755576" y="476672"/>
              <a:ext cx="2736304" cy="288032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200" b="1" dirty="0"/>
            </a:p>
          </p:txBody>
        </p:sp>
        <p:sp>
          <p:nvSpPr>
            <p:cNvPr id="97" name="TextovéPole 96"/>
            <p:cNvSpPr txBox="1"/>
            <p:nvPr/>
          </p:nvSpPr>
          <p:spPr>
            <a:xfrm>
              <a:off x="1916057" y="692696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12</a:t>
              </a:r>
              <a:endParaRPr lang="cs-CZ" sz="2000" b="1" dirty="0"/>
            </a:p>
          </p:txBody>
        </p:sp>
        <p:sp>
          <p:nvSpPr>
            <p:cNvPr id="98" name="TextovéPole 97"/>
            <p:cNvSpPr txBox="1"/>
            <p:nvPr/>
          </p:nvSpPr>
          <p:spPr>
            <a:xfrm>
              <a:off x="2560017" y="910968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</a:t>
              </a:r>
              <a:endParaRPr lang="cs-CZ" sz="2000" b="1" dirty="0"/>
            </a:p>
          </p:txBody>
        </p:sp>
        <p:sp>
          <p:nvSpPr>
            <p:cNvPr id="99" name="TextovéPole 98"/>
            <p:cNvSpPr txBox="1"/>
            <p:nvPr/>
          </p:nvSpPr>
          <p:spPr>
            <a:xfrm>
              <a:off x="2826588" y="123391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2</a:t>
              </a:r>
              <a:endParaRPr lang="cs-CZ" sz="2000" b="1" dirty="0"/>
            </a:p>
          </p:txBody>
        </p:sp>
        <p:sp>
          <p:nvSpPr>
            <p:cNvPr id="100" name="TextovéPole 99"/>
            <p:cNvSpPr txBox="1"/>
            <p:nvPr/>
          </p:nvSpPr>
          <p:spPr>
            <a:xfrm>
              <a:off x="1391955" y="906987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11</a:t>
              </a:r>
              <a:endParaRPr lang="cs-CZ" sz="2000" b="1" dirty="0"/>
            </a:p>
          </p:txBody>
        </p:sp>
        <p:sp>
          <p:nvSpPr>
            <p:cNvPr id="101" name="TextovéPole 100"/>
            <p:cNvSpPr txBox="1"/>
            <p:nvPr/>
          </p:nvSpPr>
          <p:spPr>
            <a:xfrm>
              <a:off x="973018" y="1263519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10</a:t>
              </a:r>
              <a:endParaRPr lang="cs-CZ" sz="2000" b="1" dirty="0"/>
            </a:p>
          </p:txBody>
        </p:sp>
        <p:sp>
          <p:nvSpPr>
            <p:cNvPr id="102" name="TextovéPole 101"/>
            <p:cNvSpPr txBox="1"/>
            <p:nvPr/>
          </p:nvSpPr>
          <p:spPr>
            <a:xfrm>
              <a:off x="969819" y="2161480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8</a:t>
              </a:r>
              <a:endParaRPr lang="cs-CZ" sz="2000" b="1" dirty="0"/>
            </a:p>
          </p:txBody>
        </p:sp>
        <p:sp>
          <p:nvSpPr>
            <p:cNvPr id="103" name="TextovéPole 102"/>
            <p:cNvSpPr txBox="1"/>
            <p:nvPr/>
          </p:nvSpPr>
          <p:spPr>
            <a:xfrm>
              <a:off x="1332433" y="2597863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7</a:t>
              </a:r>
              <a:endParaRPr lang="cs-CZ" sz="2000" b="1" dirty="0"/>
            </a:p>
          </p:txBody>
        </p:sp>
        <p:sp>
          <p:nvSpPr>
            <p:cNvPr id="104" name="TextovéPole 103"/>
            <p:cNvSpPr txBox="1"/>
            <p:nvPr/>
          </p:nvSpPr>
          <p:spPr>
            <a:xfrm>
              <a:off x="2469517" y="2597863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5</a:t>
              </a:r>
              <a:endParaRPr lang="cs-CZ" sz="2000" b="1" dirty="0"/>
            </a:p>
          </p:txBody>
        </p:sp>
        <p:sp>
          <p:nvSpPr>
            <p:cNvPr id="105" name="TextovéPole 104"/>
            <p:cNvSpPr txBox="1"/>
            <p:nvPr/>
          </p:nvSpPr>
          <p:spPr>
            <a:xfrm>
              <a:off x="2826588" y="2230199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4</a:t>
              </a:r>
              <a:endParaRPr lang="cs-CZ" sz="2000" b="1" dirty="0"/>
            </a:p>
          </p:txBody>
        </p:sp>
        <p:sp>
          <p:nvSpPr>
            <p:cNvPr id="106" name="TextovéPole 105"/>
            <p:cNvSpPr txBox="1"/>
            <p:nvPr/>
          </p:nvSpPr>
          <p:spPr>
            <a:xfrm>
              <a:off x="3027688" y="169210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3</a:t>
              </a:r>
              <a:endParaRPr lang="cs-CZ" sz="2000" b="1" dirty="0"/>
            </a:p>
          </p:txBody>
        </p:sp>
        <p:sp>
          <p:nvSpPr>
            <p:cNvPr id="107" name="TextovéPole 106"/>
            <p:cNvSpPr txBox="1"/>
            <p:nvPr/>
          </p:nvSpPr>
          <p:spPr>
            <a:xfrm>
              <a:off x="844682" y="169210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9</a:t>
              </a:r>
              <a:endParaRPr lang="cs-CZ" sz="2000" b="1" dirty="0"/>
            </a:p>
          </p:txBody>
        </p:sp>
        <p:sp>
          <p:nvSpPr>
            <p:cNvPr id="108" name="TextovéPole 107"/>
            <p:cNvSpPr txBox="1"/>
            <p:nvPr/>
          </p:nvSpPr>
          <p:spPr>
            <a:xfrm>
              <a:off x="1916057" y="2745306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6</a:t>
              </a:r>
              <a:endParaRPr lang="cs-CZ" sz="2000" b="1" dirty="0"/>
            </a:p>
          </p:txBody>
        </p:sp>
        <p:sp>
          <p:nvSpPr>
            <p:cNvPr id="109" name="Ovál 108"/>
            <p:cNvSpPr/>
            <p:nvPr/>
          </p:nvSpPr>
          <p:spPr>
            <a:xfrm>
              <a:off x="1995390" y="1892549"/>
              <a:ext cx="142828" cy="134055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800" b="1"/>
            </a:p>
          </p:txBody>
        </p:sp>
      </p:grpSp>
      <p:grpSp>
        <p:nvGrpSpPr>
          <p:cNvPr id="110" name="Skupina 109"/>
          <p:cNvGrpSpPr/>
          <p:nvPr/>
        </p:nvGrpSpPr>
        <p:grpSpPr>
          <a:xfrm>
            <a:off x="3365146" y="3532591"/>
            <a:ext cx="2736304" cy="2880320"/>
            <a:chOff x="755576" y="476672"/>
            <a:chExt cx="2736304" cy="2880320"/>
          </a:xfrm>
          <a:solidFill>
            <a:schemeClr val="bg2">
              <a:lumMod val="75000"/>
            </a:schemeClr>
          </a:solidFill>
        </p:grpSpPr>
        <p:sp>
          <p:nvSpPr>
            <p:cNvPr id="111" name="Ovál 110"/>
            <p:cNvSpPr/>
            <p:nvPr/>
          </p:nvSpPr>
          <p:spPr>
            <a:xfrm>
              <a:off x="755576" y="476672"/>
              <a:ext cx="2736304" cy="288032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200" b="1" dirty="0"/>
            </a:p>
          </p:txBody>
        </p:sp>
        <p:sp>
          <p:nvSpPr>
            <p:cNvPr id="112" name="TextovéPole 111"/>
            <p:cNvSpPr txBox="1"/>
            <p:nvPr/>
          </p:nvSpPr>
          <p:spPr>
            <a:xfrm>
              <a:off x="1916057" y="692696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12</a:t>
              </a:r>
              <a:endParaRPr lang="cs-CZ" sz="2000" b="1" dirty="0"/>
            </a:p>
          </p:txBody>
        </p:sp>
        <p:sp>
          <p:nvSpPr>
            <p:cNvPr id="113" name="TextovéPole 112"/>
            <p:cNvSpPr txBox="1"/>
            <p:nvPr/>
          </p:nvSpPr>
          <p:spPr>
            <a:xfrm>
              <a:off x="2560017" y="910968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</a:t>
              </a:r>
              <a:endParaRPr lang="cs-CZ" sz="2000" b="1" dirty="0"/>
            </a:p>
          </p:txBody>
        </p:sp>
        <p:sp>
          <p:nvSpPr>
            <p:cNvPr id="114" name="TextovéPole 113"/>
            <p:cNvSpPr txBox="1"/>
            <p:nvPr/>
          </p:nvSpPr>
          <p:spPr>
            <a:xfrm>
              <a:off x="2826588" y="123391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2</a:t>
              </a:r>
              <a:endParaRPr lang="cs-CZ" sz="2000" b="1" dirty="0"/>
            </a:p>
          </p:txBody>
        </p:sp>
        <p:sp>
          <p:nvSpPr>
            <p:cNvPr id="115" name="TextovéPole 114"/>
            <p:cNvSpPr txBox="1"/>
            <p:nvPr/>
          </p:nvSpPr>
          <p:spPr>
            <a:xfrm>
              <a:off x="1391955" y="906987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11</a:t>
              </a:r>
              <a:endParaRPr lang="cs-CZ" sz="2000" b="1" dirty="0"/>
            </a:p>
          </p:txBody>
        </p:sp>
        <p:sp>
          <p:nvSpPr>
            <p:cNvPr id="116" name="TextovéPole 115"/>
            <p:cNvSpPr txBox="1"/>
            <p:nvPr/>
          </p:nvSpPr>
          <p:spPr>
            <a:xfrm>
              <a:off x="973018" y="1263519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10</a:t>
              </a:r>
              <a:endParaRPr lang="cs-CZ" sz="2000" b="1" dirty="0"/>
            </a:p>
          </p:txBody>
        </p:sp>
        <p:sp>
          <p:nvSpPr>
            <p:cNvPr id="117" name="TextovéPole 116"/>
            <p:cNvSpPr txBox="1"/>
            <p:nvPr/>
          </p:nvSpPr>
          <p:spPr>
            <a:xfrm>
              <a:off x="969819" y="2161480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8</a:t>
              </a:r>
              <a:endParaRPr lang="cs-CZ" sz="2000" b="1" dirty="0"/>
            </a:p>
          </p:txBody>
        </p:sp>
        <p:sp>
          <p:nvSpPr>
            <p:cNvPr id="118" name="TextovéPole 117"/>
            <p:cNvSpPr txBox="1"/>
            <p:nvPr/>
          </p:nvSpPr>
          <p:spPr>
            <a:xfrm>
              <a:off x="1332433" y="2597863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7</a:t>
              </a:r>
              <a:endParaRPr lang="cs-CZ" sz="2000" b="1" dirty="0"/>
            </a:p>
          </p:txBody>
        </p:sp>
        <p:sp>
          <p:nvSpPr>
            <p:cNvPr id="119" name="TextovéPole 118"/>
            <p:cNvSpPr txBox="1"/>
            <p:nvPr/>
          </p:nvSpPr>
          <p:spPr>
            <a:xfrm>
              <a:off x="2469517" y="2597863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5</a:t>
              </a:r>
              <a:endParaRPr lang="cs-CZ" sz="2000" b="1" dirty="0"/>
            </a:p>
          </p:txBody>
        </p:sp>
        <p:sp>
          <p:nvSpPr>
            <p:cNvPr id="120" name="TextovéPole 119"/>
            <p:cNvSpPr txBox="1"/>
            <p:nvPr/>
          </p:nvSpPr>
          <p:spPr>
            <a:xfrm>
              <a:off x="2826588" y="2230199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4</a:t>
              </a:r>
              <a:endParaRPr lang="cs-CZ" sz="2000" b="1" dirty="0"/>
            </a:p>
          </p:txBody>
        </p:sp>
        <p:sp>
          <p:nvSpPr>
            <p:cNvPr id="121" name="TextovéPole 120"/>
            <p:cNvSpPr txBox="1"/>
            <p:nvPr/>
          </p:nvSpPr>
          <p:spPr>
            <a:xfrm>
              <a:off x="3027688" y="169210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3</a:t>
              </a:r>
              <a:endParaRPr lang="cs-CZ" sz="2000" b="1" dirty="0"/>
            </a:p>
          </p:txBody>
        </p:sp>
        <p:sp>
          <p:nvSpPr>
            <p:cNvPr id="122" name="TextovéPole 121"/>
            <p:cNvSpPr txBox="1"/>
            <p:nvPr/>
          </p:nvSpPr>
          <p:spPr>
            <a:xfrm>
              <a:off x="844682" y="169210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9</a:t>
              </a:r>
              <a:endParaRPr lang="cs-CZ" sz="2000" b="1" dirty="0"/>
            </a:p>
          </p:txBody>
        </p:sp>
        <p:sp>
          <p:nvSpPr>
            <p:cNvPr id="123" name="TextovéPole 122"/>
            <p:cNvSpPr txBox="1"/>
            <p:nvPr/>
          </p:nvSpPr>
          <p:spPr>
            <a:xfrm>
              <a:off x="1916057" y="2745306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6</a:t>
              </a:r>
              <a:endParaRPr lang="cs-CZ" sz="2000" b="1" dirty="0"/>
            </a:p>
          </p:txBody>
        </p:sp>
        <p:sp>
          <p:nvSpPr>
            <p:cNvPr id="124" name="Ovál 123"/>
            <p:cNvSpPr/>
            <p:nvPr/>
          </p:nvSpPr>
          <p:spPr>
            <a:xfrm>
              <a:off x="1995390" y="1892549"/>
              <a:ext cx="142828" cy="134055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800" b="1"/>
            </a:p>
          </p:txBody>
        </p:sp>
      </p:grpSp>
      <p:grpSp>
        <p:nvGrpSpPr>
          <p:cNvPr id="125" name="Skupina 124"/>
          <p:cNvGrpSpPr/>
          <p:nvPr/>
        </p:nvGrpSpPr>
        <p:grpSpPr>
          <a:xfrm>
            <a:off x="6261183" y="3581908"/>
            <a:ext cx="2736304" cy="2880320"/>
            <a:chOff x="755576" y="476672"/>
            <a:chExt cx="2736304" cy="2880320"/>
          </a:xfrm>
          <a:solidFill>
            <a:schemeClr val="accent3">
              <a:lumMod val="60000"/>
              <a:lumOff val="40000"/>
            </a:schemeClr>
          </a:solidFill>
        </p:grpSpPr>
        <p:sp>
          <p:nvSpPr>
            <p:cNvPr id="126" name="Ovál 125"/>
            <p:cNvSpPr/>
            <p:nvPr/>
          </p:nvSpPr>
          <p:spPr>
            <a:xfrm>
              <a:off x="755576" y="476672"/>
              <a:ext cx="2736304" cy="288032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200" b="1" dirty="0"/>
            </a:p>
          </p:txBody>
        </p:sp>
        <p:sp>
          <p:nvSpPr>
            <p:cNvPr id="127" name="TextovéPole 126"/>
            <p:cNvSpPr txBox="1"/>
            <p:nvPr/>
          </p:nvSpPr>
          <p:spPr>
            <a:xfrm>
              <a:off x="1916057" y="692696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12</a:t>
              </a:r>
              <a:endParaRPr lang="cs-CZ" sz="2000" b="1" dirty="0"/>
            </a:p>
          </p:txBody>
        </p:sp>
        <p:sp>
          <p:nvSpPr>
            <p:cNvPr id="128" name="TextovéPole 127"/>
            <p:cNvSpPr txBox="1"/>
            <p:nvPr/>
          </p:nvSpPr>
          <p:spPr>
            <a:xfrm>
              <a:off x="2560017" y="910968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</a:t>
              </a:r>
              <a:endParaRPr lang="cs-CZ" sz="2000" b="1" dirty="0"/>
            </a:p>
          </p:txBody>
        </p:sp>
        <p:sp>
          <p:nvSpPr>
            <p:cNvPr id="129" name="TextovéPole 128"/>
            <p:cNvSpPr txBox="1"/>
            <p:nvPr/>
          </p:nvSpPr>
          <p:spPr>
            <a:xfrm>
              <a:off x="2826588" y="123391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2</a:t>
              </a:r>
              <a:endParaRPr lang="cs-CZ" sz="2000" b="1" dirty="0"/>
            </a:p>
          </p:txBody>
        </p:sp>
        <p:sp>
          <p:nvSpPr>
            <p:cNvPr id="130" name="TextovéPole 129"/>
            <p:cNvSpPr txBox="1"/>
            <p:nvPr/>
          </p:nvSpPr>
          <p:spPr>
            <a:xfrm>
              <a:off x="1391955" y="906987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11</a:t>
              </a:r>
              <a:endParaRPr lang="cs-CZ" sz="2000" b="1" dirty="0"/>
            </a:p>
          </p:txBody>
        </p:sp>
        <p:sp>
          <p:nvSpPr>
            <p:cNvPr id="131" name="TextovéPole 130"/>
            <p:cNvSpPr txBox="1"/>
            <p:nvPr/>
          </p:nvSpPr>
          <p:spPr>
            <a:xfrm>
              <a:off x="973018" y="1263519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10</a:t>
              </a:r>
              <a:endParaRPr lang="cs-CZ" sz="2000" b="1" dirty="0"/>
            </a:p>
          </p:txBody>
        </p:sp>
        <p:sp>
          <p:nvSpPr>
            <p:cNvPr id="132" name="TextovéPole 131"/>
            <p:cNvSpPr txBox="1"/>
            <p:nvPr/>
          </p:nvSpPr>
          <p:spPr>
            <a:xfrm>
              <a:off x="969819" y="2161480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8</a:t>
              </a:r>
              <a:endParaRPr lang="cs-CZ" sz="2000" b="1" dirty="0"/>
            </a:p>
          </p:txBody>
        </p:sp>
        <p:sp>
          <p:nvSpPr>
            <p:cNvPr id="133" name="TextovéPole 132"/>
            <p:cNvSpPr txBox="1"/>
            <p:nvPr/>
          </p:nvSpPr>
          <p:spPr>
            <a:xfrm>
              <a:off x="1332433" y="2597863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7</a:t>
              </a:r>
              <a:endParaRPr lang="cs-CZ" sz="2000" b="1" dirty="0"/>
            </a:p>
          </p:txBody>
        </p:sp>
        <p:sp>
          <p:nvSpPr>
            <p:cNvPr id="134" name="TextovéPole 133"/>
            <p:cNvSpPr txBox="1"/>
            <p:nvPr/>
          </p:nvSpPr>
          <p:spPr>
            <a:xfrm>
              <a:off x="2469517" y="2597863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5</a:t>
              </a:r>
              <a:endParaRPr lang="cs-CZ" sz="2000" b="1" dirty="0"/>
            </a:p>
          </p:txBody>
        </p:sp>
        <p:sp>
          <p:nvSpPr>
            <p:cNvPr id="135" name="TextovéPole 134"/>
            <p:cNvSpPr txBox="1"/>
            <p:nvPr/>
          </p:nvSpPr>
          <p:spPr>
            <a:xfrm>
              <a:off x="2826588" y="2230199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4</a:t>
              </a:r>
              <a:endParaRPr lang="cs-CZ" sz="2000" b="1" dirty="0"/>
            </a:p>
          </p:txBody>
        </p:sp>
        <p:sp>
          <p:nvSpPr>
            <p:cNvPr id="136" name="TextovéPole 135"/>
            <p:cNvSpPr txBox="1"/>
            <p:nvPr/>
          </p:nvSpPr>
          <p:spPr>
            <a:xfrm>
              <a:off x="3027688" y="169210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3</a:t>
              </a:r>
              <a:endParaRPr lang="cs-CZ" sz="2000" b="1" dirty="0"/>
            </a:p>
          </p:txBody>
        </p:sp>
        <p:sp>
          <p:nvSpPr>
            <p:cNvPr id="137" name="TextovéPole 136"/>
            <p:cNvSpPr txBox="1"/>
            <p:nvPr/>
          </p:nvSpPr>
          <p:spPr>
            <a:xfrm>
              <a:off x="844682" y="169210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9</a:t>
              </a:r>
              <a:endParaRPr lang="cs-CZ" sz="2000" b="1" dirty="0"/>
            </a:p>
          </p:txBody>
        </p:sp>
        <p:sp>
          <p:nvSpPr>
            <p:cNvPr id="138" name="TextovéPole 137"/>
            <p:cNvSpPr txBox="1"/>
            <p:nvPr/>
          </p:nvSpPr>
          <p:spPr>
            <a:xfrm>
              <a:off x="1916057" y="2745306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6</a:t>
              </a:r>
              <a:endParaRPr lang="cs-CZ" sz="2000" b="1" dirty="0"/>
            </a:p>
          </p:txBody>
        </p:sp>
        <p:sp>
          <p:nvSpPr>
            <p:cNvPr id="139" name="Ovál 138"/>
            <p:cNvSpPr/>
            <p:nvPr/>
          </p:nvSpPr>
          <p:spPr>
            <a:xfrm>
              <a:off x="1995390" y="1892549"/>
              <a:ext cx="142828" cy="134055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800" b="1"/>
            </a:p>
          </p:txBody>
        </p:sp>
      </p:grpSp>
      <p:sp>
        <p:nvSpPr>
          <p:cNvPr id="16" name="TextovéPole 15"/>
          <p:cNvSpPr txBox="1"/>
          <p:nvPr/>
        </p:nvSpPr>
        <p:spPr>
          <a:xfrm>
            <a:off x="60704" y="50140"/>
            <a:ext cx="62760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i="1" dirty="0" smtClean="0"/>
              <a:t>Řešení:</a:t>
            </a:r>
            <a:endParaRPr lang="cs-CZ" sz="1200" i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266947" y="381154"/>
            <a:ext cx="8947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 hodin</a:t>
            </a:r>
            <a:endParaRPr lang="cs-CZ" dirty="0"/>
          </a:p>
        </p:txBody>
      </p:sp>
      <p:sp>
        <p:nvSpPr>
          <p:cNvPr id="140" name="TextovéPole 139"/>
          <p:cNvSpPr txBox="1"/>
          <p:nvPr/>
        </p:nvSpPr>
        <p:spPr>
          <a:xfrm>
            <a:off x="7181936" y="6454788"/>
            <a:ext cx="9946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 hodiny</a:t>
            </a:r>
            <a:endParaRPr lang="cs-CZ" dirty="0"/>
          </a:p>
        </p:txBody>
      </p:sp>
      <p:sp>
        <p:nvSpPr>
          <p:cNvPr id="141" name="TextovéPole 140"/>
          <p:cNvSpPr txBox="1"/>
          <p:nvPr/>
        </p:nvSpPr>
        <p:spPr>
          <a:xfrm>
            <a:off x="4267749" y="6454788"/>
            <a:ext cx="10118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 hodin</a:t>
            </a:r>
            <a:endParaRPr lang="cs-CZ" dirty="0"/>
          </a:p>
        </p:txBody>
      </p:sp>
      <p:sp>
        <p:nvSpPr>
          <p:cNvPr id="142" name="TextovéPole 141"/>
          <p:cNvSpPr txBox="1"/>
          <p:nvPr/>
        </p:nvSpPr>
        <p:spPr>
          <a:xfrm>
            <a:off x="1221132" y="6412911"/>
            <a:ext cx="9946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 hodiny</a:t>
            </a:r>
            <a:endParaRPr lang="cs-CZ" dirty="0"/>
          </a:p>
        </p:txBody>
      </p:sp>
      <p:sp>
        <p:nvSpPr>
          <p:cNvPr id="143" name="TextovéPole 142"/>
          <p:cNvSpPr txBox="1"/>
          <p:nvPr/>
        </p:nvSpPr>
        <p:spPr>
          <a:xfrm>
            <a:off x="7207763" y="359559"/>
            <a:ext cx="10118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 hodin</a:t>
            </a:r>
            <a:endParaRPr lang="cs-CZ" dirty="0"/>
          </a:p>
        </p:txBody>
      </p:sp>
      <p:sp>
        <p:nvSpPr>
          <p:cNvPr id="144" name="TextovéPole 143"/>
          <p:cNvSpPr txBox="1"/>
          <p:nvPr/>
        </p:nvSpPr>
        <p:spPr>
          <a:xfrm>
            <a:off x="4314235" y="381154"/>
            <a:ext cx="8947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 hodin</a:t>
            </a:r>
            <a:endParaRPr lang="cs-CZ" dirty="0"/>
          </a:p>
        </p:txBody>
      </p:sp>
      <p:cxnSp>
        <p:nvCxnSpPr>
          <p:cNvPr id="149" name="Přímá spojnice se šipkou 148"/>
          <p:cNvCxnSpPr>
            <a:stCxn id="64" idx="0"/>
          </p:cNvCxnSpPr>
          <p:nvPr/>
        </p:nvCxnSpPr>
        <p:spPr>
          <a:xfrm flipV="1">
            <a:off x="4715819" y="1288502"/>
            <a:ext cx="0" cy="981581"/>
          </a:xfrm>
          <a:prstGeom prst="straightConnector1">
            <a:avLst/>
          </a:prstGeom>
          <a:ln w="57150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0" name="Přímá spojnice se šipkou 149"/>
          <p:cNvCxnSpPr/>
          <p:nvPr/>
        </p:nvCxnSpPr>
        <p:spPr>
          <a:xfrm flipV="1">
            <a:off x="1678466" y="4054117"/>
            <a:ext cx="0" cy="981581"/>
          </a:xfrm>
          <a:prstGeom prst="straightConnector1">
            <a:avLst/>
          </a:prstGeom>
          <a:ln w="57150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1" name="Přímá spojnice se šipkou 150"/>
          <p:cNvCxnSpPr/>
          <p:nvPr/>
        </p:nvCxnSpPr>
        <p:spPr>
          <a:xfrm flipV="1">
            <a:off x="4691460" y="4074050"/>
            <a:ext cx="0" cy="981581"/>
          </a:xfrm>
          <a:prstGeom prst="straightConnector1">
            <a:avLst/>
          </a:prstGeom>
          <a:ln w="57150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2" name="Přímá spojnice se šipkou 151"/>
          <p:cNvCxnSpPr/>
          <p:nvPr/>
        </p:nvCxnSpPr>
        <p:spPr>
          <a:xfrm flipV="1">
            <a:off x="7595356" y="4121833"/>
            <a:ext cx="0" cy="981581"/>
          </a:xfrm>
          <a:prstGeom prst="straightConnector1">
            <a:avLst/>
          </a:prstGeom>
          <a:ln w="57150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3" name="Přímá spojnice se šipkou 152"/>
          <p:cNvCxnSpPr/>
          <p:nvPr/>
        </p:nvCxnSpPr>
        <p:spPr>
          <a:xfrm flipV="1">
            <a:off x="7572411" y="1346159"/>
            <a:ext cx="0" cy="981581"/>
          </a:xfrm>
          <a:prstGeom prst="straightConnector1">
            <a:avLst/>
          </a:prstGeom>
          <a:ln w="57150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4" name="Přímá spojnice se šipkou 153"/>
          <p:cNvCxnSpPr/>
          <p:nvPr/>
        </p:nvCxnSpPr>
        <p:spPr>
          <a:xfrm flipV="1">
            <a:off x="1711626" y="1320710"/>
            <a:ext cx="0" cy="981581"/>
          </a:xfrm>
          <a:prstGeom prst="straightConnector1">
            <a:avLst/>
          </a:prstGeom>
          <a:ln w="57150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5" name="Přímá spojnice se šipkou 154"/>
          <p:cNvCxnSpPr/>
          <p:nvPr/>
        </p:nvCxnSpPr>
        <p:spPr>
          <a:xfrm>
            <a:off x="1684962" y="2247953"/>
            <a:ext cx="476782" cy="718074"/>
          </a:xfrm>
          <a:prstGeom prst="straightConnector1">
            <a:avLst/>
          </a:prstGeom>
          <a:ln w="57150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7" name="Přímá spojnice se šipkou 156"/>
          <p:cNvCxnSpPr/>
          <p:nvPr/>
        </p:nvCxnSpPr>
        <p:spPr>
          <a:xfrm flipH="1" flipV="1">
            <a:off x="6909427" y="1957005"/>
            <a:ext cx="629594" cy="329166"/>
          </a:xfrm>
          <a:prstGeom prst="straightConnector1">
            <a:avLst/>
          </a:prstGeom>
          <a:ln w="57150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8" name="Přímá spojnice se šipkou 157"/>
          <p:cNvCxnSpPr/>
          <p:nvPr/>
        </p:nvCxnSpPr>
        <p:spPr>
          <a:xfrm flipH="1">
            <a:off x="3918444" y="2264503"/>
            <a:ext cx="793852" cy="465196"/>
          </a:xfrm>
          <a:prstGeom prst="straightConnector1">
            <a:avLst/>
          </a:prstGeom>
          <a:ln w="57150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9" name="Přímá spojnice se šipkou 158"/>
          <p:cNvCxnSpPr/>
          <p:nvPr/>
        </p:nvCxnSpPr>
        <p:spPr>
          <a:xfrm flipV="1">
            <a:off x="7588842" y="4663049"/>
            <a:ext cx="718928" cy="392583"/>
          </a:xfrm>
          <a:prstGeom prst="straightConnector1">
            <a:avLst/>
          </a:prstGeom>
          <a:ln w="57150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0" name="Přímá spojnice se šipkou 159"/>
          <p:cNvCxnSpPr/>
          <p:nvPr/>
        </p:nvCxnSpPr>
        <p:spPr>
          <a:xfrm flipH="1" flipV="1">
            <a:off x="4314235" y="4368755"/>
            <a:ext cx="362139" cy="607643"/>
          </a:xfrm>
          <a:prstGeom prst="straightConnector1">
            <a:avLst/>
          </a:prstGeom>
          <a:ln w="57150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1" name="Přímá spojnice se šipkou 160"/>
          <p:cNvCxnSpPr/>
          <p:nvPr/>
        </p:nvCxnSpPr>
        <p:spPr>
          <a:xfrm>
            <a:off x="1666360" y="4948076"/>
            <a:ext cx="714193" cy="12337"/>
          </a:xfrm>
          <a:prstGeom prst="straightConnector1">
            <a:avLst/>
          </a:prstGeom>
          <a:ln w="57150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944756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Skupina 18"/>
          <p:cNvGrpSpPr/>
          <p:nvPr/>
        </p:nvGrpSpPr>
        <p:grpSpPr>
          <a:xfrm>
            <a:off x="367238" y="781599"/>
            <a:ext cx="2736304" cy="2880320"/>
            <a:chOff x="755576" y="476672"/>
            <a:chExt cx="2736304" cy="2880320"/>
          </a:xfrm>
          <a:solidFill>
            <a:srgbClr val="FFFF00"/>
          </a:solidFill>
        </p:grpSpPr>
        <p:sp>
          <p:nvSpPr>
            <p:cNvPr id="2" name="Ovál 1"/>
            <p:cNvSpPr/>
            <p:nvPr/>
          </p:nvSpPr>
          <p:spPr>
            <a:xfrm>
              <a:off x="755576" y="476672"/>
              <a:ext cx="2736304" cy="288032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200" b="1" dirty="0"/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1916057" y="692696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12</a:t>
              </a:r>
              <a:endParaRPr lang="cs-CZ" sz="2000" b="1" dirty="0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2560017" y="910968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</a:t>
              </a:r>
              <a:endParaRPr lang="cs-CZ" sz="2000" b="1" dirty="0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2826588" y="123391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2</a:t>
              </a:r>
              <a:endParaRPr lang="cs-CZ" sz="2000" b="1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1391955" y="906987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11</a:t>
              </a:r>
              <a:endParaRPr lang="cs-CZ" sz="2000" b="1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973018" y="1263519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10</a:t>
              </a:r>
              <a:endParaRPr lang="cs-CZ" sz="2000" b="1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969819" y="2161480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8</a:t>
              </a:r>
              <a:endParaRPr lang="cs-CZ" sz="2000" b="1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1332433" y="2597863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7</a:t>
              </a:r>
              <a:endParaRPr lang="cs-CZ" sz="2000" b="1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2469517" y="2597863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5</a:t>
              </a:r>
              <a:endParaRPr lang="cs-CZ" sz="2000" b="1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2826588" y="2230199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4</a:t>
              </a:r>
              <a:endParaRPr lang="cs-CZ" sz="2000" b="1" dirty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3027688" y="169210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3</a:t>
              </a:r>
              <a:endParaRPr lang="cs-CZ" sz="2000" b="1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844682" y="169210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9</a:t>
              </a:r>
              <a:endParaRPr lang="cs-CZ" sz="2000" b="1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1916057" y="2745306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6</a:t>
              </a:r>
              <a:endParaRPr lang="cs-CZ" sz="2000" b="1" dirty="0"/>
            </a:p>
          </p:txBody>
        </p:sp>
        <p:sp>
          <p:nvSpPr>
            <p:cNvPr id="15" name="Ovál 14"/>
            <p:cNvSpPr/>
            <p:nvPr/>
          </p:nvSpPr>
          <p:spPr>
            <a:xfrm>
              <a:off x="1995390" y="1892549"/>
              <a:ext cx="142828" cy="134055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800" b="1"/>
            </a:p>
          </p:txBody>
        </p:sp>
      </p:grpSp>
      <p:grpSp>
        <p:nvGrpSpPr>
          <p:cNvPr id="50" name="Skupina 49"/>
          <p:cNvGrpSpPr/>
          <p:nvPr/>
        </p:nvGrpSpPr>
        <p:grpSpPr>
          <a:xfrm>
            <a:off x="3323308" y="854206"/>
            <a:ext cx="2817587" cy="2880320"/>
            <a:chOff x="674293" y="476672"/>
            <a:chExt cx="2817587" cy="2880320"/>
          </a:xfrm>
          <a:solidFill>
            <a:srgbClr val="00B0F0"/>
          </a:solidFill>
        </p:grpSpPr>
        <p:sp>
          <p:nvSpPr>
            <p:cNvPr id="51" name="Ovál 50"/>
            <p:cNvSpPr/>
            <p:nvPr/>
          </p:nvSpPr>
          <p:spPr>
            <a:xfrm>
              <a:off x="674293" y="476672"/>
              <a:ext cx="2736304" cy="288032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200" b="1" dirty="0"/>
            </a:p>
          </p:txBody>
        </p:sp>
        <p:sp>
          <p:nvSpPr>
            <p:cNvPr id="52" name="TextovéPole 51"/>
            <p:cNvSpPr txBox="1"/>
            <p:nvPr/>
          </p:nvSpPr>
          <p:spPr>
            <a:xfrm>
              <a:off x="1916057" y="692696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12</a:t>
              </a:r>
              <a:endParaRPr lang="cs-CZ" sz="2000" b="1" dirty="0"/>
            </a:p>
          </p:txBody>
        </p:sp>
        <p:sp>
          <p:nvSpPr>
            <p:cNvPr id="53" name="TextovéPole 52"/>
            <p:cNvSpPr txBox="1"/>
            <p:nvPr/>
          </p:nvSpPr>
          <p:spPr>
            <a:xfrm>
              <a:off x="2560017" y="910968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</a:t>
              </a:r>
              <a:endParaRPr lang="cs-CZ" sz="2000" b="1" dirty="0"/>
            </a:p>
          </p:txBody>
        </p:sp>
        <p:sp>
          <p:nvSpPr>
            <p:cNvPr id="54" name="TextovéPole 53"/>
            <p:cNvSpPr txBox="1"/>
            <p:nvPr/>
          </p:nvSpPr>
          <p:spPr>
            <a:xfrm>
              <a:off x="2826588" y="123391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2</a:t>
              </a:r>
              <a:endParaRPr lang="cs-CZ" sz="2000" b="1" dirty="0"/>
            </a:p>
          </p:txBody>
        </p:sp>
        <p:sp>
          <p:nvSpPr>
            <p:cNvPr id="55" name="TextovéPole 54"/>
            <p:cNvSpPr txBox="1"/>
            <p:nvPr/>
          </p:nvSpPr>
          <p:spPr>
            <a:xfrm>
              <a:off x="1391955" y="906987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11</a:t>
              </a:r>
              <a:endParaRPr lang="cs-CZ" sz="2000" b="1" dirty="0"/>
            </a:p>
          </p:txBody>
        </p:sp>
        <p:sp>
          <p:nvSpPr>
            <p:cNvPr id="56" name="TextovéPole 55"/>
            <p:cNvSpPr txBox="1"/>
            <p:nvPr/>
          </p:nvSpPr>
          <p:spPr>
            <a:xfrm>
              <a:off x="973018" y="1263519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10</a:t>
              </a:r>
              <a:endParaRPr lang="cs-CZ" sz="2000" b="1" dirty="0"/>
            </a:p>
          </p:txBody>
        </p:sp>
        <p:sp>
          <p:nvSpPr>
            <p:cNvPr id="57" name="TextovéPole 56"/>
            <p:cNvSpPr txBox="1"/>
            <p:nvPr/>
          </p:nvSpPr>
          <p:spPr>
            <a:xfrm>
              <a:off x="969819" y="2161480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8</a:t>
              </a:r>
              <a:endParaRPr lang="cs-CZ" sz="2000" b="1" dirty="0"/>
            </a:p>
          </p:txBody>
        </p:sp>
        <p:sp>
          <p:nvSpPr>
            <p:cNvPr id="58" name="TextovéPole 57"/>
            <p:cNvSpPr txBox="1"/>
            <p:nvPr/>
          </p:nvSpPr>
          <p:spPr>
            <a:xfrm>
              <a:off x="1332433" y="2597863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7</a:t>
              </a:r>
              <a:endParaRPr lang="cs-CZ" sz="2000" b="1" dirty="0"/>
            </a:p>
          </p:txBody>
        </p:sp>
        <p:sp>
          <p:nvSpPr>
            <p:cNvPr id="59" name="TextovéPole 58"/>
            <p:cNvSpPr txBox="1"/>
            <p:nvPr/>
          </p:nvSpPr>
          <p:spPr>
            <a:xfrm>
              <a:off x="2469517" y="2597863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5</a:t>
              </a:r>
              <a:endParaRPr lang="cs-CZ" sz="2000" b="1" dirty="0"/>
            </a:p>
          </p:txBody>
        </p:sp>
        <p:sp>
          <p:nvSpPr>
            <p:cNvPr id="60" name="TextovéPole 59"/>
            <p:cNvSpPr txBox="1"/>
            <p:nvPr/>
          </p:nvSpPr>
          <p:spPr>
            <a:xfrm>
              <a:off x="2826588" y="2230199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4</a:t>
              </a:r>
              <a:endParaRPr lang="cs-CZ" sz="2000" b="1" dirty="0"/>
            </a:p>
          </p:txBody>
        </p:sp>
        <p:sp>
          <p:nvSpPr>
            <p:cNvPr id="61" name="TextovéPole 60"/>
            <p:cNvSpPr txBox="1"/>
            <p:nvPr/>
          </p:nvSpPr>
          <p:spPr>
            <a:xfrm>
              <a:off x="3027688" y="169210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3</a:t>
              </a:r>
              <a:endParaRPr lang="cs-CZ" sz="2000" b="1" dirty="0"/>
            </a:p>
          </p:txBody>
        </p:sp>
        <p:sp>
          <p:nvSpPr>
            <p:cNvPr id="62" name="TextovéPole 61"/>
            <p:cNvSpPr txBox="1"/>
            <p:nvPr/>
          </p:nvSpPr>
          <p:spPr>
            <a:xfrm>
              <a:off x="844682" y="169210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9</a:t>
              </a:r>
              <a:endParaRPr lang="cs-CZ" sz="2000" b="1" dirty="0"/>
            </a:p>
          </p:txBody>
        </p:sp>
        <p:sp>
          <p:nvSpPr>
            <p:cNvPr id="63" name="TextovéPole 62"/>
            <p:cNvSpPr txBox="1"/>
            <p:nvPr/>
          </p:nvSpPr>
          <p:spPr>
            <a:xfrm>
              <a:off x="1916057" y="2745306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6</a:t>
              </a:r>
              <a:endParaRPr lang="cs-CZ" sz="2000" b="1" dirty="0"/>
            </a:p>
          </p:txBody>
        </p:sp>
        <p:sp>
          <p:nvSpPr>
            <p:cNvPr id="64" name="Ovál 63"/>
            <p:cNvSpPr/>
            <p:nvPr/>
          </p:nvSpPr>
          <p:spPr>
            <a:xfrm>
              <a:off x="1995390" y="1892549"/>
              <a:ext cx="142828" cy="134055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800" b="1"/>
            </a:p>
          </p:txBody>
        </p:sp>
      </p:grpSp>
      <p:grpSp>
        <p:nvGrpSpPr>
          <p:cNvPr id="80" name="Skupina 79"/>
          <p:cNvGrpSpPr/>
          <p:nvPr/>
        </p:nvGrpSpPr>
        <p:grpSpPr>
          <a:xfrm>
            <a:off x="6236758" y="844836"/>
            <a:ext cx="2736304" cy="2880320"/>
            <a:chOff x="755576" y="476672"/>
            <a:chExt cx="2736304" cy="2880320"/>
          </a:xfrm>
          <a:solidFill>
            <a:schemeClr val="bg2">
              <a:lumMod val="50000"/>
            </a:schemeClr>
          </a:solidFill>
        </p:grpSpPr>
        <p:sp>
          <p:nvSpPr>
            <p:cNvPr id="81" name="Ovál 80"/>
            <p:cNvSpPr/>
            <p:nvPr/>
          </p:nvSpPr>
          <p:spPr>
            <a:xfrm>
              <a:off x="755576" y="476672"/>
              <a:ext cx="2736304" cy="288032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200" b="1" dirty="0"/>
            </a:p>
          </p:txBody>
        </p:sp>
        <p:sp>
          <p:nvSpPr>
            <p:cNvPr id="82" name="TextovéPole 81"/>
            <p:cNvSpPr txBox="1"/>
            <p:nvPr/>
          </p:nvSpPr>
          <p:spPr>
            <a:xfrm>
              <a:off x="1916057" y="692696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12</a:t>
              </a:r>
              <a:endParaRPr lang="cs-CZ" sz="2000" b="1" dirty="0"/>
            </a:p>
          </p:txBody>
        </p:sp>
        <p:sp>
          <p:nvSpPr>
            <p:cNvPr id="83" name="TextovéPole 82"/>
            <p:cNvSpPr txBox="1"/>
            <p:nvPr/>
          </p:nvSpPr>
          <p:spPr>
            <a:xfrm>
              <a:off x="2560017" y="910968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</a:t>
              </a:r>
              <a:endParaRPr lang="cs-CZ" sz="2000" b="1" dirty="0"/>
            </a:p>
          </p:txBody>
        </p:sp>
        <p:sp>
          <p:nvSpPr>
            <p:cNvPr id="84" name="TextovéPole 83"/>
            <p:cNvSpPr txBox="1"/>
            <p:nvPr/>
          </p:nvSpPr>
          <p:spPr>
            <a:xfrm>
              <a:off x="2826588" y="123391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2</a:t>
              </a:r>
              <a:endParaRPr lang="cs-CZ" sz="2000" b="1" dirty="0"/>
            </a:p>
          </p:txBody>
        </p:sp>
        <p:sp>
          <p:nvSpPr>
            <p:cNvPr id="85" name="TextovéPole 84"/>
            <p:cNvSpPr txBox="1"/>
            <p:nvPr/>
          </p:nvSpPr>
          <p:spPr>
            <a:xfrm>
              <a:off x="1391955" y="906987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11</a:t>
              </a:r>
              <a:endParaRPr lang="cs-CZ" sz="2000" b="1" dirty="0"/>
            </a:p>
          </p:txBody>
        </p:sp>
        <p:sp>
          <p:nvSpPr>
            <p:cNvPr id="86" name="TextovéPole 85"/>
            <p:cNvSpPr txBox="1"/>
            <p:nvPr/>
          </p:nvSpPr>
          <p:spPr>
            <a:xfrm>
              <a:off x="973018" y="1263519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10</a:t>
              </a:r>
              <a:endParaRPr lang="cs-CZ" sz="2000" b="1" dirty="0"/>
            </a:p>
          </p:txBody>
        </p:sp>
        <p:sp>
          <p:nvSpPr>
            <p:cNvPr id="87" name="TextovéPole 86"/>
            <p:cNvSpPr txBox="1"/>
            <p:nvPr/>
          </p:nvSpPr>
          <p:spPr>
            <a:xfrm>
              <a:off x="969819" y="2161480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8</a:t>
              </a:r>
              <a:endParaRPr lang="cs-CZ" sz="2000" b="1" dirty="0"/>
            </a:p>
          </p:txBody>
        </p:sp>
        <p:sp>
          <p:nvSpPr>
            <p:cNvPr id="88" name="TextovéPole 87"/>
            <p:cNvSpPr txBox="1"/>
            <p:nvPr/>
          </p:nvSpPr>
          <p:spPr>
            <a:xfrm>
              <a:off x="1332433" y="2597863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7</a:t>
              </a:r>
              <a:endParaRPr lang="cs-CZ" sz="2000" b="1" dirty="0"/>
            </a:p>
          </p:txBody>
        </p:sp>
        <p:sp>
          <p:nvSpPr>
            <p:cNvPr id="89" name="TextovéPole 88"/>
            <p:cNvSpPr txBox="1"/>
            <p:nvPr/>
          </p:nvSpPr>
          <p:spPr>
            <a:xfrm>
              <a:off x="2469517" y="2597863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5</a:t>
              </a:r>
              <a:endParaRPr lang="cs-CZ" sz="2000" b="1" dirty="0"/>
            </a:p>
          </p:txBody>
        </p:sp>
        <p:sp>
          <p:nvSpPr>
            <p:cNvPr id="90" name="TextovéPole 89"/>
            <p:cNvSpPr txBox="1"/>
            <p:nvPr/>
          </p:nvSpPr>
          <p:spPr>
            <a:xfrm>
              <a:off x="2826588" y="2230199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4</a:t>
              </a:r>
              <a:endParaRPr lang="cs-CZ" sz="2000" b="1" dirty="0"/>
            </a:p>
          </p:txBody>
        </p:sp>
        <p:sp>
          <p:nvSpPr>
            <p:cNvPr id="91" name="TextovéPole 90"/>
            <p:cNvSpPr txBox="1"/>
            <p:nvPr/>
          </p:nvSpPr>
          <p:spPr>
            <a:xfrm>
              <a:off x="3027688" y="169210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3</a:t>
              </a:r>
              <a:endParaRPr lang="cs-CZ" sz="2000" b="1" dirty="0"/>
            </a:p>
          </p:txBody>
        </p:sp>
        <p:sp>
          <p:nvSpPr>
            <p:cNvPr id="92" name="TextovéPole 91"/>
            <p:cNvSpPr txBox="1"/>
            <p:nvPr/>
          </p:nvSpPr>
          <p:spPr>
            <a:xfrm>
              <a:off x="844682" y="169210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9</a:t>
              </a:r>
              <a:endParaRPr lang="cs-CZ" sz="2000" b="1" dirty="0"/>
            </a:p>
          </p:txBody>
        </p:sp>
        <p:sp>
          <p:nvSpPr>
            <p:cNvPr id="93" name="TextovéPole 92"/>
            <p:cNvSpPr txBox="1"/>
            <p:nvPr/>
          </p:nvSpPr>
          <p:spPr>
            <a:xfrm>
              <a:off x="1916057" y="2745306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6</a:t>
              </a:r>
              <a:endParaRPr lang="cs-CZ" sz="2000" b="1" dirty="0"/>
            </a:p>
          </p:txBody>
        </p:sp>
        <p:sp>
          <p:nvSpPr>
            <p:cNvPr id="94" name="Ovál 93"/>
            <p:cNvSpPr/>
            <p:nvPr/>
          </p:nvSpPr>
          <p:spPr>
            <a:xfrm>
              <a:off x="1995390" y="1892549"/>
              <a:ext cx="142828" cy="134055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800" b="1"/>
            </a:p>
          </p:txBody>
        </p:sp>
      </p:grpSp>
      <p:grpSp>
        <p:nvGrpSpPr>
          <p:cNvPr id="95" name="Skupina 94"/>
          <p:cNvGrpSpPr/>
          <p:nvPr/>
        </p:nvGrpSpPr>
        <p:grpSpPr>
          <a:xfrm>
            <a:off x="357303" y="3505699"/>
            <a:ext cx="2736304" cy="2880320"/>
            <a:chOff x="755576" y="476672"/>
            <a:chExt cx="2736304" cy="2880320"/>
          </a:xfrm>
          <a:solidFill>
            <a:schemeClr val="accent2">
              <a:lumMod val="60000"/>
              <a:lumOff val="40000"/>
            </a:schemeClr>
          </a:solidFill>
        </p:grpSpPr>
        <p:sp>
          <p:nvSpPr>
            <p:cNvPr id="96" name="Ovál 95"/>
            <p:cNvSpPr/>
            <p:nvPr/>
          </p:nvSpPr>
          <p:spPr>
            <a:xfrm>
              <a:off x="755576" y="476672"/>
              <a:ext cx="2736304" cy="288032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200" b="1" dirty="0"/>
            </a:p>
          </p:txBody>
        </p:sp>
        <p:sp>
          <p:nvSpPr>
            <p:cNvPr id="97" name="TextovéPole 96"/>
            <p:cNvSpPr txBox="1"/>
            <p:nvPr/>
          </p:nvSpPr>
          <p:spPr>
            <a:xfrm>
              <a:off x="1916057" y="692696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12</a:t>
              </a:r>
              <a:endParaRPr lang="cs-CZ" sz="2000" b="1" dirty="0"/>
            </a:p>
          </p:txBody>
        </p:sp>
        <p:sp>
          <p:nvSpPr>
            <p:cNvPr id="98" name="TextovéPole 97"/>
            <p:cNvSpPr txBox="1"/>
            <p:nvPr/>
          </p:nvSpPr>
          <p:spPr>
            <a:xfrm>
              <a:off x="2560017" y="910968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</a:t>
              </a:r>
              <a:endParaRPr lang="cs-CZ" sz="2000" b="1" dirty="0"/>
            </a:p>
          </p:txBody>
        </p:sp>
        <p:sp>
          <p:nvSpPr>
            <p:cNvPr id="99" name="TextovéPole 98"/>
            <p:cNvSpPr txBox="1"/>
            <p:nvPr/>
          </p:nvSpPr>
          <p:spPr>
            <a:xfrm>
              <a:off x="2826588" y="123391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2</a:t>
              </a:r>
              <a:endParaRPr lang="cs-CZ" sz="2000" b="1" dirty="0"/>
            </a:p>
          </p:txBody>
        </p:sp>
        <p:sp>
          <p:nvSpPr>
            <p:cNvPr id="100" name="TextovéPole 99"/>
            <p:cNvSpPr txBox="1"/>
            <p:nvPr/>
          </p:nvSpPr>
          <p:spPr>
            <a:xfrm>
              <a:off x="1391955" y="906987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11</a:t>
              </a:r>
              <a:endParaRPr lang="cs-CZ" sz="2000" b="1" dirty="0"/>
            </a:p>
          </p:txBody>
        </p:sp>
        <p:sp>
          <p:nvSpPr>
            <p:cNvPr id="101" name="TextovéPole 100"/>
            <p:cNvSpPr txBox="1"/>
            <p:nvPr/>
          </p:nvSpPr>
          <p:spPr>
            <a:xfrm>
              <a:off x="973018" y="1263519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10</a:t>
              </a:r>
              <a:endParaRPr lang="cs-CZ" sz="2000" b="1" dirty="0"/>
            </a:p>
          </p:txBody>
        </p:sp>
        <p:sp>
          <p:nvSpPr>
            <p:cNvPr id="102" name="TextovéPole 101"/>
            <p:cNvSpPr txBox="1"/>
            <p:nvPr/>
          </p:nvSpPr>
          <p:spPr>
            <a:xfrm>
              <a:off x="969819" y="2161480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8</a:t>
              </a:r>
              <a:endParaRPr lang="cs-CZ" sz="2000" b="1" dirty="0"/>
            </a:p>
          </p:txBody>
        </p:sp>
        <p:sp>
          <p:nvSpPr>
            <p:cNvPr id="103" name="TextovéPole 102"/>
            <p:cNvSpPr txBox="1"/>
            <p:nvPr/>
          </p:nvSpPr>
          <p:spPr>
            <a:xfrm>
              <a:off x="1332433" y="2597863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7</a:t>
              </a:r>
              <a:endParaRPr lang="cs-CZ" sz="2000" b="1" dirty="0"/>
            </a:p>
          </p:txBody>
        </p:sp>
        <p:sp>
          <p:nvSpPr>
            <p:cNvPr id="104" name="TextovéPole 103"/>
            <p:cNvSpPr txBox="1"/>
            <p:nvPr/>
          </p:nvSpPr>
          <p:spPr>
            <a:xfrm>
              <a:off x="2469517" y="2597863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5</a:t>
              </a:r>
              <a:endParaRPr lang="cs-CZ" sz="2000" b="1" dirty="0"/>
            </a:p>
          </p:txBody>
        </p:sp>
        <p:sp>
          <p:nvSpPr>
            <p:cNvPr id="105" name="TextovéPole 104"/>
            <p:cNvSpPr txBox="1"/>
            <p:nvPr/>
          </p:nvSpPr>
          <p:spPr>
            <a:xfrm>
              <a:off x="2826588" y="2230199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4</a:t>
              </a:r>
              <a:endParaRPr lang="cs-CZ" sz="2000" b="1" dirty="0"/>
            </a:p>
          </p:txBody>
        </p:sp>
        <p:sp>
          <p:nvSpPr>
            <p:cNvPr id="106" name="TextovéPole 105"/>
            <p:cNvSpPr txBox="1"/>
            <p:nvPr/>
          </p:nvSpPr>
          <p:spPr>
            <a:xfrm>
              <a:off x="3027688" y="169210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3</a:t>
              </a:r>
              <a:endParaRPr lang="cs-CZ" sz="2000" b="1" dirty="0"/>
            </a:p>
          </p:txBody>
        </p:sp>
        <p:sp>
          <p:nvSpPr>
            <p:cNvPr id="107" name="TextovéPole 106"/>
            <p:cNvSpPr txBox="1"/>
            <p:nvPr/>
          </p:nvSpPr>
          <p:spPr>
            <a:xfrm>
              <a:off x="844682" y="169210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9</a:t>
              </a:r>
              <a:endParaRPr lang="cs-CZ" sz="2000" b="1" dirty="0"/>
            </a:p>
          </p:txBody>
        </p:sp>
        <p:sp>
          <p:nvSpPr>
            <p:cNvPr id="108" name="TextovéPole 107"/>
            <p:cNvSpPr txBox="1"/>
            <p:nvPr/>
          </p:nvSpPr>
          <p:spPr>
            <a:xfrm>
              <a:off x="1916057" y="2745306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6</a:t>
              </a:r>
              <a:endParaRPr lang="cs-CZ" sz="2000" b="1" dirty="0"/>
            </a:p>
          </p:txBody>
        </p:sp>
        <p:sp>
          <p:nvSpPr>
            <p:cNvPr id="109" name="Ovál 108"/>
            <p:cNvSpPr/>
            <p:nvPr/>
          </p:nvSpPr>
          <p:spPr>
            <a:xfrm>
              <a:off x="1995390" y="1892549"/>
              <a:ext cx="142828" cy="134055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800" b="1"/>
            </a:p>
          </p:txBody>
        </p:sp>
      </p:grpSp>
      <p:grpSp>
        <p:nvGrpSpPr>
          <p:cNvPr id="110" name="Skupina 109"/>
          <p:cNvGrpSpPr/>
          <p:nvPr/>
        </p:nvGrpSpPr>
        <p:grpSpPr>
          <a:xfrm>
            <a:off x="3365146" y="3532591"/>
            <a:ext cx="2736304" cy="2880320"/>
            <a:chOff x="755576" y="476672"/>
            <a:chExt cx="2736304" cy="2880320"/>
          </a:xfrm>
          <a:solidFill>
            <a:schemeClr val="accent6">
              <a:lumMod val="60000"/>
              <a:lumOff val="40000"/>
            </a:schemeClr>
          </a:solidFill>
        </p:grpSpPr>
        <p:sp>
          <p:nvSpPr>
            <p:cNvPr id="111" name="Ovál 110"/>
            <p:cNvSpPr/>
            <p:nvPr/>
          </p:nvSpPr>
          <p:spPr>
            <a:xfrm>
              <a:off x="755576" y="476672"/>
              <a:ext cx="2736304" cy="288032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200" b="1" dirty="0"/>
            </a:p>
          </p:txBody>
        </p:sp>
        <p:sp>
          <p:nvSpPr>
            <p:cNvPr id="112" name="TextovéPole 111"/>
            <p:cNvSpPr txBox="1"/>
            <p:nvPr/>
          </p:nvSpPr>
          <p:spPr>
            <a:xfrm>
              <a:off x="1916057" y="692696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12</a:t>
              </a:r>
              <a:endParaRPr lang="cs-CZ" sz="2000" b="1" dirty="0"/>
            </a:p>
          </p:txBody>
        </p:sp>
        <p:sp>
          <p:nvSpPr>
            <p:cNvPr id="113" name="TextovéPole 112"/>
            <p:cNvSpPr txBox="1"/>
            <p:nvPr/>
          </p:nvSpPr>
          <p:spPr>
            <a:xfrm>
              <a:off x="2560017" y="910968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</a:t>
              </a:r>
              <a:endParaRPr lang="cs-CZ" sz="2000" b="1" dirty="0"/>
            </a:p>
          </p:txBody>
        </p:sp>
        <p:sp>
          <p:nvSpPr>
            <p:cNvPr id="114" name="TextovéPole 113"/>
            <p:cNvSpPr txBox="1"/>
            <p:nvPr/>
          </p:nvSpPr>
          <p:spPr>
            <a:xfrm>
              <a:off x="2826588" y="123391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2</a:t>
              </a:r>
              <a:endParaRPr lang="cs-CZ" sz="2000" b="1" dirty="0"/>
            </a:p>
          </p:txBody>
        </p:sp>
        <p:sp>
          <p:nvSpPr>
            <p:cNvPr id="115" name="TextovéPole 114"/>
            <p:cNvSpPr txBox="1"/>
            <p:nvPr/>
          </p:nvSpPr>
          <p:spPr>
            <a:xfrm>
              <a:off x="1391955" y="906987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11</a:t>
              </a:r>
              <a:endParaRPr lang="cs-CZ" sz="2000" b="1" dirty="0"/>
            </a:p>
          </p:txBody>
        </p:sp>
        <p:sp>
          <p:nvSpPr>
            <p:cNvPr id="116" name="TextovéPole 115"/>
            <p:cNvSpPr txBox="1"/>
            <p:nvPr/>
          </p:nvSpPr>
          <p:spPr>
            <a:xfrm>
              <a:off x="973018" y="1263519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10</a:t>
              </a:r>
              <a:endParaRPr lang="cs-CZ" sz="2000" b="1" dirty="0"/>
            </a:p>
          </p:txBody>
        </p:sp>
        <p:sp>
          <p:nvSpPr>
            <p:cNvPr id="117" name="TextovéPole 116"/>
            <p:cNvSpPr txBox="1"/>
            <p:nvPr/>
          </p:nvSpPr>
          <p:spPr>
            <a:xfrm>
              <a:off x="969819" y="2161480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8</a:t>
              </a:r>
              <a:endParaRPr lang="cs-CZ" sz="2000" b="1" dirty="0"/>
            </a:p>
          </p:txBody>
        </p:sp>
        <p:sp>
          <p:nvSpPr>
            <p:cNvPr id="118" name="TextovéPole 117"/>
            <p:cNvSpPr txBox="1"/>
            <p:nvPr/>
          </p:nvSpPr>
          <p:spPr>
            <a:xfrm>
              <a:off x="1332433" y="2597863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7</a:t>
              </a:r>
              <a:endParaRPr lang="cs-CZ" sz="2000" b="1" dirty="0"/>
            </a:p>
          </p:txBody>
        </p:sp>
        <p:sp>
          <p:nvSpPr>
            <p:cNvPr id="119" name="TextovéPole 118"/>
            <p:cNvSpPr txBox="1"/>
            <p:nvPr/>
          </p:nvSpPr>
          <p:spPr>
            <a:xfrm>
              <a:off x="2469517" y="2597863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5</a:t>
              </a:r>
              <a:endParaRPr lang="cs-CZ" sz="2000" b="1" dirty="0"/>
            </a:p>
          </p:txBody>
        </p:sp>
        <p:sp>
          <p:nvSpPr>
            <p:cNvPr id="120" name="TextovéPole 119"/>
            <p:cNvSpPr txBox="1"/>
            <p:nvPr/>
          </p:nvSpPr>
          <p:spPr>
            <a:xfrm>
              <a:off x="2826588" y="2230199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4</a:t>
              </a:r>
              <a:endParaRPr lang="cs-CZ" sz="2000" b="1" dirty="0"/>
            </a:p>
          </p:txBody>
        </p:sp>
        <p:sp>
          <p:nvSpPr>
            <p:cNvPr id="121" name="TextovéPole 120"/>
            <p:cNvSpPr txBox="1"/>
            <p:nvPr/>
          </p:nvSpPr>
          <p:spPr>
            <a:xfrm>
              <a:off x="3027688" y="169210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3</a:t>
              </a:r>
              <a:endParaRPr lang="cs-CZ" sz="2000" b="1" dirty="0"/>
            </a:p>
          </p:txBody>
        </p:sp>
        <p:sp>
          <p:nvSpPr>
            <p:cNvPr id="122" name="TextovéPole 121"/>
            <p:cNvSpPr txBox="1"/>
            <p:nvPr/>
          </p:nvSpPr>
          <p:spPr>
            <a:xfrm>
              <a:off x="844682" y="169210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9</a:t>
              </a:r>
              <a:endParaRPr lang="cs-CZ" sz="2000" b="1" dirty="0"/>
            </a:p>
          </p:txBody>
        </p:sp>
        <p:sp>
          <p:nvSpPr>
            <p:cNvPr id="123" name="TextovéPole 122"/>
            <p:cNvSpPr txBox="1"/>
            <p:nvPr/>
          </p:nvSpPr>
          <p:spPr>
            <a:xfrm>
              <a:off x="1916057" y="2745306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6</a:t>
              </a:r>
              <a:endParaRPr lang="cs-CZ" sz="2000" b="1" dirty="0"/>
            </a:p>
          </p:txBody>
        </p:sp>
        <p:sp>
          <p:nvSpPr>
            <p:cNvPr id="124" name="Ovál 123"/>
            <p:cNvSpPr/>
            <p:nvPr/>
          </p:nvSpPr>
          <p:spPr>
            <a:xfrm>
              <a:off x="1995390" y="1892549"/>
              <a:ext cx="142828" cy="134055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800" b="1"/>
            </a:p>
          </p:txBody>
        </p:sp>
      </p:grpSp>
      <p:grpSp>
        <p:nvGrpSpPr>
          <p:cNvPr id="125" name="Skupina 124"/>
          <p:cNvGrpSpPr/>
          <p:nvPr/>
        </p:nvGrpSpPr>
        <p:grpSpPr>
          <a:xfrm>
            <a:off x="6261183" y="3581908"/>
            <a:ext cx="2736304" cy="2880320"/>
            <a:chOff x="755576" y="476672"/>
            <a:chExt cx="2736304" cy="2880320"/>
          </a:xfrm>
          <a:solidFill>
            <a:srgbClr val="00B050"/>
          </a:solidFill>
        </p:grpSpPr>
        <p:sp>
          <p:nvSpPr>
            <p:cNvPr id="126" name="Ovál 125"/>
            <p:cNvSpPr/>
            <p:nvPr/>
          </p:nvSpPr>
          <p:spPr>
            <a:xfrm>
              <a:off x="755576" y="476672"/>
              <a:ext cx="2736304" cy="288032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200" b="1" dirty="0"/>
            </a:p>
          </p:txBody>
        </p:sp>
        <p:sp>
          <p:nvSpPr>
            <p:cNvPr id="127" name="TextovéPole 126"/>
            <p:cNvSpPr txBox="1"/>
            <p:nvPr/>
          </p:nvSpPr>
          <p:spPr>
            <a:xfrm>
              <a:off x="1916057" y="692696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12</a:t>
              </a:r>
              <a:endParaRPr lang="cs-CZ" sz="2000" b="1" dirty="0"/>
            </a:p>
          </p:txBody>
        </p:sp>
        <p:sp>
          <p:nvSpPr>
            <p:cNvPr id="128" name="TextovéPole 127"/>
            <p:cNvSpPr txBox="1"/>
            <p:nvPr/>
          </p:nvSpPr>
          <p:spPr>
            <a:xfrm>
              <a:off x="2560017" y="910968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</a:t>
              </a:r>
              <a:endParaRPr lang="cs-CZ" sz="2000" b="1" dirty="0"/>
            </a:p>
          </p:txBody>
        </p:sp>
        <p:sp>
          <p:nvSpPr>
            <p:cNvPr id="129" name="TextovéPole 128"/>
            <p:cNvSpPr txBox="1"/>
            <p:nvPr/>
          </p:nvSpPr>
          <p:spPr>
            <a:xfrm>
              <a:off x="2826588" y="123391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2</a:t>
              </a:r>
              <a:endParaRPr lang="cs-CZ" sz="2000" b="1" dirty="0"/>
            </a:p>
          </p:txBody>
        </p:sp>
        <p:sp>
          <p:nvSpPr>
            <p:cNvPr id="130" name="TextovéPole 129"/>
            <p:cNvSpPr txBox="1"/>
            <p:nvPr/>
          </p:nvSpPr>
          <p:spPr>
            <a:xfrm>
              <a:off x="1391955" y="906987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11</a:t>
              </a:r>
              <a:endParaRPr lang="cs-CZ" sz="2000" b="1" dirty="0"/>
            </a:p>
          </p:txBody>
        </p:sp>
        <p:sp>
          <p:nvSpPr>
            <p:cNvPr id="131" name="TextovéPole 130"/>
            <p:cNvSpPr txBox="1"/>
            <p:nvPr/>
          </p:nvSpPr>
          <p:spPr>
            <a:xfrm>
              <a:off x="973018" y="1263519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10</a:t>
              </a:r>
              <a:endParaRPr lang="cs-CZ" sz="2000" b="1" dirty="0"/>
            </a:p>
          </p:txBody>
        </p:sp>
        <p:sp>
          <p:nvSpPr>
            <p:cNvPr id="132" name="TextovéPole 131"/>
            <p:cNvSpPr txBox="1"/>
            <p:nvPr/>
          </p:nvSpPr>
          <p:spPr>
            <a:xfrm>
              <a:off x="969819" y="2161480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8</a:t>
              </a:r>
              <a:endParaRPr lang="cs-CZ" sz="2000" b="1" dirty="0"/>
            </a:p>
          </p:txBody>
        </p:sp>
        <p:sp>
          <p:nvSpPr>
            <p:cNvPr id="133" name="TextovéPole 132"/>
            <p:cNvSpPr txBox="1"/>
            <p:nvPr/>
          </p:nvSpPr>
          <p:spPr>
            <a:xfrm>
              <a:off x="1332433" y="2597863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7</a:t>
              </a:r>
              <a:endParaRPr lang="cs-CZ" sz="2000" b="1" dirty="0"/>
            </a:p>
          </p:txBody>
        </p:sp>
        <p:sp>
          <p:nvSpPr>
            <p:cNvPr id="134" name="TextovéPole 133"/>
            <p:cNvSpPr txBox="1"/>
            <p:nvPr/>
          </p:nvSpPr>
          <p:spPr>
            <a:xfrm>
              <a:off x="2469517" y="2597863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5</a:t>
              </a:r>
              <a:endParaRPr lang="cs-CZ" sz="2000" b="1" dirty="0"/>
            </a:p>
          </p:txBody>
        </p:sp>
        <p:sp>
          <p:nvSpPr>
            <p:cNvPr id="135" name="TextovéPole 134"/>
            <p:cNvSpPr txBox="1"/>
            <p:nvPr/>
          </p:nvSpPr>
          <p:spPr>
            <a:xfrm>
              <a:off x="2826588" y="2230199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4</a:t>
              </a:r>
              <a:endParaRPr lang="cs-CZ" sz="2000" b="1" dirty="0"/>
            </a:p>
          </p:txBody>
        </p:sp>
        <p:sp>
          <p:nvSpPr>
            <p:cNvPr id="136" name="TextovéPole 135"/>
            <p:cNvSpPr txBox="1"/>
            <p:nvPr/>
          </p:nvSpPr>
          <p:spPr>
            <a:xfrm>
              <a:off x="3027688" y="169210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3</a:t>
              </a:r>
              <a:endParaRPr lang="cs-CZ" sz="2000" b="1" dirty="0"/>
            </a:p>
          </p:txBody>
        </p:sp>
        <p:sp>
          <p:nvSpPr>
            <p:cNvPr id="137" name="TextovéPole 136"/>
            <p:cNvSpPr txBox="1"/>
            <p:nvPr/>
          </p:nvSpPr>
          <p:spPr>
            <a:xfrm>
              <a:off x="844682" y="169210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9</a:t>
              </a:r>
              <a:endParaRPr lang="cs-CZ" sz="2000" b="1" dirty="0"/>
            </a:p>
          </p:txBody>
        </p:sp>
        <p:sp>
          <p:nvSpPr>
            <p:cNvPr id="138" name="TextovéPole 137"/>
            <p:cNvSpPr txBox="1"/>
            <p:nvPr/>
          </p:nvSpPr>
          <p:spPr>
            <a:xfrm>
              <a:off x="1916057" y="2745306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6</a:t>
              </a:r>
              <a:endParaRPr lang="cs-CZ" sz="2000" b="1" dirty="0"/>
            </a:p>
          </p:txBody>
        </p:sp>
        <p:sp>
          <p:nvSpPr>
            <p:cNvPr id="139" name="Ovál 138"/>
            <p:cNvSpPr/>
            <p:nvPr/>
          </p:nvSpPr>
          <p:spPr>
            <a:xfrm>
              <a:off x="1995390" y="1892549"/>
              <a:ext cx="142828" cy="134055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800" b="1"/>
            </a:p>
          </p:txBody>
        </p:sp>
      </p:grpSp>
      <p:sp>
        <p:nvSpPr>
          <p:cNvPr id="16" name="TextovéPole 15"/>
          <p:cNvSpPr txBox="1"/>
          <p:nvPr/>
        </p:nvSpPr>
        <p:spPr>
          <a:xfrm>
            <a:off x="60704" y="50140"/>
            <a:ext cx="162698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i="1" dirty="0" smtClean="0"/>
              <a:t>Vepiš hodinové ručičky:</a:t>
            </a:r>
            <a:endParaRPr lang="cs-CZ" sz="1200" i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266947" y="381154"/>
            <a:ext cx="10454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půl osmé</a:t>
            </a:r>
            <a:endParaRPr lang="cs-CZ" dirty="0"/>
          </a:p>
        </p:txBody>
      </p:sp>
      <p:sp>
        <p:nvSpPr>
          <p:cNvPr id="140" name="TextovéPole 139"/>
          <p:cNvSpPr txBox="1"/>
          <p:nvPr/>
        </p:nvSpPr>
        <p:spPr>
          <a:xfrm>
            <a:off x="7181936" y="6454788"/>
            <a:ext cx="11594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půl desáté</a:t>
            </a:r>
            <a:endParaRPr lang="cs-CZ" dirty="0"/>
          </a:p>
        </p:txBody>
      </p:sp>
      <p:sp>
        <p:nvSpPr>
          <p:cNvPr id="141" name="TextovéPole 140"/>
          <p:cNvSpPr txBox="1"/>
          <p:nvPr/>
        </p:nvSpPr>
        <p:spPr>
          <a:xfrm>
            <a:off x="4054755" y="6444588"/>
            <a:ext cx="18701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tři čtvrtě na jednu</a:t>
            </a:r>
            <a:endParaRPr lang="cs-CZ" dirty="0"/>
          </a:p>
        </p:txBody>
      </p:sp>
      <p:sp>
        <p:nvSpPr>
          <p:cNvPr id="142" name="TextovéPole 141"/>
          <p:cNvSpPr txBox="1"/>
          <p:nvPr/>
        </p:nvSpPr>
        <p:spPr>
          <a:xfrm>
            <a:off x="1221132" y="6412911"/>
            <a:ext cx="14881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čtvrt na devět</a:t>
            </a:r>
            <a:endParaRPr lang="cs-CZ" dirty="0"/>
          </a:p>
        </p:txBody>
      </p:sp>
      <p:sp>
        <p:nvSpPr>
          <p:cNvPr id="143" name="TextovéPole 142"/>
          <p:cNvSpPr txBox="1"/>
          <p:nvPr/>
        </p:nvSpPr>
        <p:spPr>
          <a:xfrm>
            <a:off x="6791797" y="359559"/>
            <a:ext cx="17040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tři čtvrtě na šest</a:t>
            </a:r>
            <a:endParaRPr lang="cs-CZ" dirty="0"/>
          </a:p>
        </p:txBody>
      </p:sp>
      <p:sp>
        <p:nvSpPr>
          <p:cNvPr id="144" name="TextovéPole 143"/>
          <p:cNvSpPr txBox="1"/>
          <p:nvPr/>
        </p:nvSpPr>
        <p:spPr>
          <a:xfrm>
            <a:off x="3981448" y="359559"/>
            <a:ext cx="16993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čtvrt na dvanáct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74226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Skupina 18"/>
          <p:cNvGrpSpPr/>
          <p:nvPr/>
        </p:nvGrpSpPr>
        <p:grpSpPr>
          <a:xfrm>
            <a:off x="367238" y="781599"/>
            <a:ext cx="2736304" cy="2880320"/>
            <a:chOff x="755576" y="476672"/>
            <a:chExt cx="2736304" cy="2880320"/>
          </a:xfrm>
          <a:solidFill>
            <a:srgbClr val="FFFF00"/>
          </a:solidFill>
        </p:grpSpPr>
        <p:sp>
          <p:nvSpPr>
            <p:cNvPr id="2" name="Ovál 1"/>
            <p:cNvSpPr/>
            <p:nvPr/>
          </p:nvSpPr>
          <p:spPr>
            <a:xfrm>
              <a:off x="755576" y="476672"/>
              <a:ext cx="2736304" cy="288032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200" b="1" dirty="0"/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1916057" y="692696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12</a:t>
              </a:r>
              <a:endParaRPr lang="cs-CZ" sz="2000" b="1" dirty="0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2560017" y="910968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</a:t>
              </a:r>
              <a:endParaRPr lang="cs-CZ" sz="2000" b="1" dirty="0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2826588" y="123391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2</a:t>
              </a:r>
              <a:endParaRPr lang="cs-CZ" sz="2000" b="1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1391955" y="906987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11</a:t>
              </a:r>
              <a:endParaRPr lang="cs-CZ" sz="2000" b="1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973018" y="1263519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10</a:t>
              </a:r>
              <a:endParaRPr lang="cs-CZ" sz="2000" b="1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969819" y="2161480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8</a:t>
              </a:r>
              <a:endParaRPr lang="cs-CZ" sz="2000" b="1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1332433" y="2597863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7</a:t>
              </a:r>
              <a:endParaRPr lang="cs-CZ" sz="2000" b="1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2469517" y="2597863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5</a:t>
              </a:r>
              <a:endParaRPr lang="cs-CZ" sz="2000" b="1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2826588" y="2230199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4</a:t>
              </a:r>
              <a:endParaRPr lang="cs-CZ" sz="2000" b="1" dirty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3027688" y="169210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3</a:t>
              </a:r>
              <a:endParaRPr lang="cs-CZ" sz="2000" b="1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844682" y="169210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9</a:t>
              </a:r>
              <a:endParaRPr lang="cs-CZ" sz="2000" b="1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1916057" y="2745306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6</a:t>
              </a:r>
              <a:endParaRPr lang="cs-CZ" sz="2000" b="1" dirty="0"/>
            </a:p>
          </p:txBody>
        </p:sp>
        <p:sp>
          <p:nvSpPr>
            <p:cNvPr id="15" name="Ovál 14"/>
            <p:cNvSpPr/>
            <p:nvPr/>
          </p:nvSpPr>
          <p:spPr>
            <a:xfrm>
              <a:off x="1995390" y="1892549"/>
              <a:ext cx="142828" cy="134055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800" b="1"/>
            </a:p>
          </p:txBody>
        </p:sp>
      </p:grpSp>
      <p:grpSp>
        <p:nvGrpSpPr>
          <p:cNvPr id="50" name="Skupina 49"/>
          <p:cNvGrpSpPr/>
          <p:nvPr/>
        </p:nvGrpSpPr>
        <p:grpSpPr>
          <a:xfrm>
            <a:off x="3323308" y="854206"/>
            <a:ext cx="2817587" cy="2880320"/>
            <a:chOff x="674293" y="476672"/>
            <a:chExt cx="2817587" cy="2880320"/>
          </a:xfrm>
          <a:solidFill>
            <a:srgbClr val="00B0F0"/>
          </a:solidFill>
        </p:grpSpPr>
        <p:sp>
          <p:nvSpPr>
            <p:cNvPr id="51" name="Ovál 50"/>
            <p:cNvSpPr/>
            <p:nvPr/>
          </p:nvSpPr>
          <p:spPr>
            <a:xfrm>
              <a:off x="674293" y="476672"/>
              <a:ext cx="2736304" cy="288032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200" b="1" dirty="0"/>
            </a:p>
          </p:txBody>
        </p:sp>
        <p:sp>
          <p:nvSpPr>
            <p:cNvPr id="52" name="TextovéPole 51"/>
            <p:cNvSpPr txBox="1"/>
            <p:nvPr/>
          </p:nvSpPr>
          <p:spPr>
            <a:xfrm>
              <a:off x="1916057" y="692696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12</a:t>
              </a:r>
              <a:endParaRPr lang="cs-CZ" sz="2000" b="1" dirty="0"/>
            </a:p>
          </p:txBody>
        </p:sp>
        <p:sp>
          <p:nvSpPr>
            <p:cNvPr id="53" name="TextovéPole 52"/>
            <p:cNvSpPr txBox="1"/>
            <p:nvPr/>
          </p:nvSpPr>
          <p:spPr>
            <a:xfrm>
              <a:off x="2560017" y="910968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</a:t>
              </a:r>
              <a:endParaRPr lang="cs-CZ" sz="2000" b="1" dirty="0"/>
            </a:p>
          </p:txBody>
        </p:sp>
        <p:sp>
          <p:nvSpPr>
            <p:cNvPr id="54" name="TextovéPole 53"/>
            <p:cNvSpPr txBox="1"/>
            <p:nvPr/>
          </p:nvSpPr>
          <p:spPr>
            <a:xfrm>
              <a:off x="2826588" y="123391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2</a:t>
              </a:r>
              <a:endParaRPr lang="cs-CZ" sz="2000" b="1" dirty="0"/>
            </a:p>
          </p:txBody>
        </p:sp>
        <p:sp>
          <p:nvSpPr>
            <p:cNvPr id="55" name="TextovéPole 54"/>
            <p:cNvSpPr txBox="1"/>
            <p:nvPr/>
          </p:nvSpPr>
          <p:spPr>
            <a:xfrm>
              <a:off x="1391955" y="906987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11</a:t>
              </a:r>
              <a:endParaRPr lang="cs-CZ" sz="2000" b="1" dirty="0"/>
            </a:p>
          </p:txBody>
        </p:sp>
        <p:sp>
          <p:nvSpPr>
            <p:cNvPr id="56" name="TextovéPole 55"/>
            <p:cNvSpPr txBox="1"/>
            <p:nvPr/>
          </p:nvSpPr>
          <p:spPr>
            <a:xfrm>
              <a:off x="973018" y="1263519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10</a:t>
              </a:r>
              <a:endParaRPr lang="cs-CZ" sz="2000" b="1" dirty="0"/>
            </a:p>
          </p:txBody>
        </p:sp>
        <p:sp>
          <p:nvSpPr>
            <p:cNvPr id="57" name="TextovéPole 56"/>
            <p:cNvSpPr txBox="1"/>
            <p:nvPr/>
          </p:nvSpPr>
          <p:spPr>
            <a:xfrm>
              <a:off x="969819" y="2161480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8</a:t>
              </a:r>
              <a:endParaRPr lang="cs-CZ" sz="2000" b="1" dirty="0"/>
            </a:p>
          </p:txBody>
        </p:sp>
        <p:sp>
          <p:nvSpPr>
            <p:cNvPr id="58" name="TextovéPole 57"/>
            <p:cNvSpPr txBox="1"/>
            <p:nvPr/>
          </p:nvSpPr>
          <p:spPr>
            <a:xfrm>
              <a:off x="1332433" y="2597863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7</a:t>
              </a:r>
              <a:endParaRPr lang="cs-CZ" sz="2000" b="1" dirty="0"/>
            </a:p>
          </p:txBody>
        </p:sp>
        <p:sp>
          <p:nvSpPr>
            <p:cNvPr id="59" name="TextovéPole 58"/>
            <p:cNvSpPr txBox="1"/>
            <p:nvPr/>
          </p:nvSpPr>
          <p:spPr>
            <a:xfrm>
              <a:off x="2469517" y="2597863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5</a:t>
              </a:r>
              <a:endParaRPr lang="cs-CZ" sz="2000" b="1" dirty="0"/>
            </a:p>
          </p:txBody>
        </p:sp>
        <p:sp>
          <p:nvSpPr>
            <p:cNvPr id="60" name="TextovéPole 59"/>
            <p:cNvSpPr txBox="1"/>
            <p:nvPr/>
          </p:nvSpPr>
          <p:spPr>
            <a:xfrm>
              <a:off x="2826588" y="2230199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4</a:t>
              </a:r>
              <a:endParaRPr lang="cs-CZ" sz="2000" b="1" dirty="0"/>
            </a:p>
          </p:txBody>
        </p:sp>
        <p:sp>
          <p:nvSpPr>
            <p:cNvPr id="61" name="TextovéPole 60"/>
            <p:cNvSpPr txBox="1"/>
            <p:nvPr/>
          </p:nvSpPr>
          <p:spPr>
            <a:xfrm>
              <a:off x="3027688" y="169210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3</a:t>
              </a:r>
              <a:endParaRPr lang="cs-CZ" sz="2000" b="1" dirty="0"/>
            </a:p>
          </p:txBody>
        </p:sp>
        <p:sp>
          <p:nvSpPr>
            <p:cNvPr id="62" name="TextovéPole 61"/>
            <p:cNvSpPr txBox="1"/>
            <p:nvPr/>
          </p:nvSpPr>
          <p:spPr>
            <a:xfrm>
              <a:off x="844682" y="169210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9</a:t>
              </a:r>
              <a:endParaRPr lang="cs-CZ" sz="2000" b="1" dirty="0"/>
            </a:p>
          </p:txBody>
        </p:sp>
        <p:sp>
          <p:nvSpPr>
            <p:cNvPr id="63" name="TextovéPole 62"/>
            <p:cNvSpPr txBox="1"/>
            <p:nvPr/>
          </p:nvSpPr>
          <p:spPr>
            <a:xfrm>
              <a:off x="1916057" y="2745306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6</a:t>
              </a:r>
              <a:endParaRPr lang="cs-CZ" sz="2000" b="1" dirty="0"/>
            </a:p>
          </p:txBody>
        </p:sp>
        <p:sp>
          <p:nvSpPr>
            <p:cNvPr id="64" name="Ovál 63"/>
            <p:cNvSpPr/>
            <p:nvPr/>
          </p:nvSpPr>
          <p:spPr>
            <a:xfrm>
              <a:off x="1995390" y="1892549"/>
              <a:ext cx="142828" cy="134055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800" b="1"/>
            </a:p>
          </p:txBody>
        </p:sp>
      </p:grpSp>
      <p:grpSp>
        <p:nvGrpSpPr>
          <p:cNvPr id="80" name="Skupina 79"/>
          <p:cNvGrpSpPr/>
          <p:nvPr/>
        </p:nvGrpSpPr>
        <p:grpSpPr>
          <a:xfrm>
            <a:off x="6236758" y="844836"/>
            <a:ext cx="2736304" cy="2880320"/>
            <a:chOff x="755576" y="476672"/>
            <a:chExt cx="2736304" cy="2880320"/>
          </a:xfrm>
          <a:solidFill>
            <a:schemeClr val="bg2">
              <a:lumMod val="50000"/>
            </a:schemeClr>
          </a:solidFill>
        </p:grpSpPr>
        <p:sp>
          <p:nvSpPr>
            <p:cNvPr id="81" name="Ovál 80"/>
            <p:cNvSpPr/>
            <p:nvPr/>
          </p:nvSpPr>
          <p:spPr>
            <a:xfrm>
              <a:off x="755576" y="476672"/>
              <a:ext cx="2736304" cy="288032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200" b="1" dirty="0"/>
            </a:p>
          </p:txBody>
        </p:sp>
        <p:sp>
          <p:nvSpPr>
            <p:cNvPr id="82" name="TextovéPole 81"/>
            <p:cNvSpPr txBox="1"/>
            <p:nvPr/>
          </p:nvSpPr>
          <p:spPr>
            <a:xfrm>
              <a:off x="1916057" y="692696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12</a:t>
              </a:r>
              <a:endParaRPr lang="cs-CZ" sz="2000" b="1" dirty="0"/>
            </a:p>
          </p:txBody>
        </p:sp>
        <p:sp>
          <p:nvSpPr>
            <p:cNvPr id="83" name="TextovéPole 82"/>
            <p:cNvSpPr txBox="1"/>
            <p:nvPr/>
          </p:nvSpPr>
          <p:spPr>
            <a:xfrm>
              <a:off x="2560017" y="910968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</a:t>
              </a:r>
              <a:endParaRPr lang="cs-CZ" sz="2000" b="1" dirty="0"/>
            </a:p>
          </p:txBody>
        </p:sp>
        <p:sp>
          <p:nvSpPr>
            <p:cNvPr id="84" name="TextovéPole 83"/>
            <p:cNvSpPr txBox="1"/>
            <p:nvPr/>
          </p:nvSpPr>
          <p:spPr>
            <a:xfrm>
              <a:off x="2826588" y="123391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2</a:t>
              </a:r>
              <a:endParaRPr lang="cs-CZ" sz="2000" b="1" dirty="0"/>
            </a:p>
          </p:txBody>
        </p:sp>
        <p:sp>
          <p:nvSpPr>
            <p:cNvPr id="85" name="TextovéPole 84"/>
            <p:cNvSpPr txBox="1"/>
            <p:nvPr/>
          </p:nvSpPr>
          <p:spPr>
            <a:xfrm>
              <a:off x="1391955" y="906987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11</a:t>
              </a:r>
              <a:endParaRPr lang="cs-CZ" sz="2000" b="1" dirty="0"/>
            </a:p>
          </p:txBody>
        </p:sp>
        <p:sp>
          <p:nvSpPr>
            <p:cNvPr id="86" name="TextovéPole 85"/>
            <p:cNvSpPr txBox="1"/>
            <p:nvPr/>
          </p:nvSpPr>
          <p:spPr>
            <a:xfrm>
              <a:off x="973018" y="1263519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10</a:t>
              </a:r>
              <a:endParaRPr lang="cs-CZ" sz="2000" b="1" dirty="0"/>
            </a:p>
          </p:txBody>
        </p:sp>
        <p:sp>
          <p:nvSpPr>
            <p:cNvPr id="87" name="TextovéPole 86"/>
            <p:cNvSpPr txBox="1"/>
            <p:nvPr/>
          </p:nvSpPr>
          <p:spPr>
            <a:xfrm>
              <a:off x="969819" y="2161480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8</a:t>
              </a:r>
              <a:endParaRPr lang="cs-CZ" sz="2000" b="1" dirty="0"/>
            </a:p>
          </p:txBody>
        </p:sp>
        <p:sp>
          <p:nvSpPr>
            <p:cNvPr id="88" name="TextovéPole 87"/>
            <p:cNvSpPr txBox="1"/>
            <p:nvPr/>
          </p:nvSpPr>
          <p:spPr>
            <a:xfrm>
              <a:off x="1332433" y="2597863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7</a:t>
              </a:r>
              <a:endParaRPr lang="cs-CZ" sz="2000" b="1" dirty="0"/>
            </a:p>
          </p:txBody>
        </p:sp>
        <p:sp>
          <p:nvSpPr>
            <p:cNvPr id="89" name="TextovéPole 88"/>
            <p:cNvSpPr txBox="1"/>
            <p:nvPr/>
          </p:nvSpPr>
          <p:spPr>
            <a:xfrm>
              <a:off x="2469517" y="2597863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5</a:t>
              </a:r>
              <a:endParaRPr lang="cs-CZ" sz="2000" b="1" dirty="0"/>
            </a:p>
          </p:txBody>
        </p:sp>
        <p:sp>
          <p:nvSpPr>
            <p:cNvPr id="90" name="TextovéPole 89"/>
            <p:cNvSpPr txBox="1"/>
            <p:nvPr/>
          </p:nvSpPr>
          <p:spPr>
            <a:xfrm>
              <a:off x="2826588" y="2230199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4</a:t>
              </a:r>
              <a:endParaRPr lang="cs-CZ" sz="2000" b="1" dirty="0"/>
            </a:p>
          </p:txBody>
        </p:sp>
        <p:sp>
          <p:nvSpPr>
            <p:cNvPr id="91" name="TextovéPole 90"/>
            <p:cNvSpPr txBox="1"/>
            <p:nvPr/>
          </p:nvSpPr>
          <p:spPr>
            <a:xfrm>
              <a:off x="3027688" y="169210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3</a:t>
              </a:r>
              <a:endParaRPr lang="cs-CZ" sz="2000" b="1" dirty="0"/>
            </a:p>
          </p:txBody>
        </p:sp>
        <p:sp>
          <p:nvSpPr>
            <p:cNvPr id="92" name="TextovéPole 91"/>
            <p:cNvSpPr txBox="1"/>
            <p:nvPr/>
          </p:nvSpPr>
          <p:spPr>
            <a:xfrm>
              <a:off x="844682" y="169210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9</a:t>
              </a:r>
              <a:endParaRPr lang="cs-CZ" sz="2000" b="1" dirty="0"/>
            </a:p>
          </p:txBody>
        </p:sp>
        <p:sp>
          <p:nvSpPr>
            <p:cNvPr id="93" name="TextovéPole 92"/>
            <p:cNvSpPr txBox="1"/>
            <p:nvPr/>
          </p:nvSpPr>
          <p:spPr>
            <a:xfrm>
              <a:off x="1916057" y="2745306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6</a:t>
              </a:r>
              <a:endParaRPr lang="cs-CZ" sz="2000" b="1" dirty="0"/>
            </a:p>
          </p:txBody>
        </p:sp>
        <p:sp>
          <p:nvSpPr>
            <p:cNvPr id="94" name="Ovál 93"/>
            <p:cNvSpPr/>
            <p:nvPr/>
          </p:nvSpPr>
          <p:spPr>
            <a:xfrm>
              <a:off x="1995390" y="1892549"/>
              <a:ext cx="142828" cy="134055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800" b="1"/>
            </a:p>
          </p:txBody>
        </p:sp>
      </p:grpSp>
      <p:grpSp>
        <p:nvGrpSpPr>
          <p:cNvPr id="95" name="Skupina 94"/>
          <p:cNvGrpSpPr/>
          <p:nvPr/>
        </p:nvGrpSpPr>
        <p:grpSpPr>
          <a:xfrm>
            <a:off x="357303" y="3505699"/>
            <a:ext cx="2736304" cy="2880320"/>
            <a:chOff x="755576" y="476672"/>
            <a:chExt cx="2736304" cy="2880320"/>
          </a:xfrm>
          <a:solidFill>
            <a:schemeClr val="accent2">
              <a:lumMod val="60000"/>
              <a:lumOff val="40000"/>
            </a:schemeClr>
          </a:solidFill>
        </p:grpSpPr>
        <p:sp>
          <p:nvSpPr>
            <p:cNvPr id="96" name="Ovál 95"/>
            <p:cNvSpPr/>
            <p:nvPr/>
          </p:nvSpPr>
          <p:spPr>
            <a:xfrm>
              <a:off x="755576" y="476672"/>
              <a:ext cx="2736304" cy="288032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200" b="1" dirty="0"/>
            </a:p>
          </p:txBody>
        </p:sp>
        <p:sp>
          <p:nvSpPr>
            <p:cNvPr id="97" name="TextovéPole 96"/>
            <p:cNvSpPr txBox="1"/>
            <p:nvPr/>
          </p:nvSpPr>
          <p:spPr>
            <a:xfrm>
              <a:off x="1916057" y="692696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12</a:t>
              </a:r>
              <a:endParaRPr lang="cs-CZ" sz="2000" b="1" dirty="0"/>
            </a:p>
          </p:txBody>
        </p:sp>
        <p:sp>
          <p:nvSpPr>
            <p:cNvPr id="98" name="TextovéPole 97"/>
            <p:cNvSpPr txBox="1"/>
            <p:nvPr/>
          </p:nvSpPr>
          <p:spPr>
            <a:xfrm>
              <a:off x="2560017" y="910968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</a:t>
              </a:r>
              <a:endParaRPr lang="cs-CZ" sz="2000" b="1" dirty="0"/>
            </a:p>
          </p:txBody>
        </p:sp>
        <p:sp>
          <p:nvSpPr>
            <p:cNvPr id="99" name="TextovéPole 98"/>
            <p:cNvSpPr txBox="1"/>
            <p:nvPr/>
          </p:nvSpPr>
          <p:spPr>
            <a:xfrm>
              <a:off x="2826588" y="123391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2</a:t>
              </a:r>
              <a:endParaRPr lang="cs-CZ" sz="2000" b="1" dirty="0"/>
            </a:p>
          </p:txBody>
        </p:sp>
        <p:sp>
          <p:nvSpPr>
            <p:cNvPr id="100" name="TextovéPole 99"/>
            <p:cNvSpPr txBox="1"/>
            <p:nvPr/>
          </p:nvSpPr>
          <p:spPr>
            <a:xfrm>
              <a:off x="1391955" y="906987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11</a:t>
              </a:r>
              <a:endParaRPr lang="cs-CZ" sz="2000" b="1" dirty="0"/>
            </a:p>
          </p:txBody>
        </p:sp>
        <p:sp>
          <p:nvSpPr>
            <p:cNvPr id="101" name="TextovéPole 100"/>
            <p:cNvSpPr txBox="1"/>
            <p:nvPr/>
          </p:nvSpPr>
          <p:spPr>
            <a:xfrm>
              <a:off x="973018" y="1263519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10</a:t>
              </a:r>
              <a:endParaRPr lang="cs-CZ" sz="2000" b="1" dirty="0"/>
            </a:p>
          </p:txBody>
        </p:sp>
        <p:sp>
          <p:nvSpPr>
            <p:cNvPr id="102" name="TextovéPole 101"/>
            <p:cNvSpPr txBox="1"/>
            <p:nvPr/>
          </p:nvSpPr>
          <p:spPr>
            <a:xfrm>
              <a:off x="969819" y="2161480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8</a:t>
              </a:r>
              <a:endParaRPr lang="cs-CZ" sz="2000" b="1" dirty="0"/>
            </a:p>
          </p:txBody>
        </p:sp>
        <p:sp>
          <p:nvSpPr>
            <p:cNvPr id="103" name="TextovéPole 102"/>
            <p:cNvSpPr txBox="1"/>
            <p:nvPr/>
          </p:nvSpPr>
          <p:spPr>
            <a:xfrm>
              <a:off x="1332433" y="2597863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7</a:t>
              </a:r>
              <a:endParaRPr lang="cs-CZ" sz="2000" b="1" dirty="0"/>
            </a:p>
          </p:txBody>
        </p:sp>
        <p:sp>
          <p:nvSpPr>
            <p:cNvPr id="104" name="TextovéPole 103"/>
            <p:cNvSpPr txBox="1"/>
            <p:nvPr/>
          </p:nvSpPr>
          <p:spPr>
            <a:xfrm>
              <a:off x="2469517" y="2597863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5</a:t>
              </a:r>
              <a:endParaRPr lang="cs-CZ" sz="2000" b="1" dirty="0"/>
            </a:p>
          </p:txBody>
        </p:sp>
        <p:sp>
          <p:nvSpPr>
            <p:cNvPr id="105" name="TextovéPole 104"/>
            <p:cNvSpPr txBox="1"/>
            <p:nvPr/>
          </p:nvSpPr>
          <p:spPr>
            <a:xfrm>
              <a:off x="2826588" y="2230199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4</a:t>
              </a:r>
              <a:endParaRPr lang="cs-CZ" sz="2000" b="1" dirty="0"/>
            </a:p>
          </p:txBody>
        </p:sp>
        <p:sp>
          <p:nvSpPr>
            <p:cNvPr id="106" name="TextovéPole 105"/>
            <p:cNvSpPr txBox="1"/>
            <p:nvPr/>
          </p:nvSpPr>
          <p:spPr>
            <a:xfrm>
              <a:off x="3027688" y="169210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3</a:t>
              </a:r>
              <a:endParaRPr lang="cs-CZ" sz="2000" b="1" dirty="0"/>
            </a:p>
          </p:txBody>
        </p:sp>
        <p:sp>
          <p:nvSpPr>
            <p:cNvPr id="107" name="TextovéPole 106"/>
            <p:cNvSpPr txBox="1"/>
            <p:nvPr/>
          </p:nvSpPr>
          <p:spPr>
            <a:xfrm>
              <a:off x="844682" y="169210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9</a:t>
              </a:r>
              <a:endParaRPr lang="cs-CZ" sz="2000" b="1" dirty="0"/>
            </a:p>
          </p:txBody>
        </p:sp>
        <p:sp>
          <p:nvSpPr>
            <p:cNvPr id="108" name="TextovéPole 107"/>
            <p:cNvSpPr txBox="1"/>
            <p:nvPr/>
          </p:nvSpPr>
          <p:spPr>
            <a:xfrm>
              <a:off x="1916057" y="2745306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6</a:t>
              </a:r>
              <a:endParaRPr lang="cs-CZ" sz="2000" b="1" dirty="0"/>
            </a:p>
          </p:txBody>
        </p:sp>
        <p:sp>
          <p:nvSpPr>
            <p:cNvPr id="109" name="Ovál 108"/>
            <p:cNvSpPr/>
            <p:nvPr/>
          </p:nvSpPr>
          <p:spPr>
            <a:xfrm>
              <a:off x="1995390" y="1892549"/>
              <a:ext cx="142828" cy="134055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800" b="1"/>
            </a:p>
          </p:txBody>
        </p:sp>
      </p:grpSp>
      <p:grpSp>
        <p:nvGrpSpPr>
          <p:cNvPr id="110" name="Skupina 109"/>
          <p:cNvGrpSpPr/>
          <p:nvPr/>
        </p:nvGrpSpPr>
        <p:grpSpPr>
          <a:xfrm>
            <a:off x="3340603" y="3532591"/>
            <a:ext cx="2736304" cy="2880320"/>
            <a:chOff x="755576" y="476672"/>
            <a:chExt cx="2736304" cy="2880320"/>
          </a:xfrm>
          <a:solidFill>
            <a:schemeClr val="accent6">
              <a:lumMod val="60000"/>
              <a:lumOff val="40000"/>
            </a:schemeClr>
          </a:solidFill>
        </p:grpSpPr>
        <p:sp>
          <p:nvSpPr>
            <p:cNvPr id="111" name="Ovál 110"/>
            <p:cNvSpPr/>
            <p:nvPr/>
          </p:nvSpPr>
          <p:spPr>
            <a:xfrm>
              <a:off x="755576" y="476672"/>
              <a:ext cx="2736304" cy="288032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200" b="1" dirty="0"/>
            </a:p>
          </p:txBody>
        </p:sp>
        <p:sp>
          <p:nvSpPr>
            <p:cNvPr id="112" name="TextovéPole 111"/>
            <p:cNvSpPr txBox="1"/>
            <p:nvPr/>
          </p:nvSpPr>
          <p:spPr>
            <a:xfrm>
              <a:off x="1916057" y="692696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12</a:t>
              </a:r>
              <a:endParaRPr lang="cs-CZ" sz="2000" b="1" dirty="0"/>
            </a:p>
          </p:txBody>
        </p:sp>
        <p:sp>
          <p:nvSpPr>
            <p:cNvPr id="113" name="TextovéPole 112"/>
            <p:cNvSpPr txBox="1"/>
            <p:nvPr/>
          </p:nvSpPr>
          <p:spPr>
            <a:xfrm>
              <a:off x="2560017" y="910968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</a:t>
              </a:r>
              <a:endParaRPr lang="cs-CZ" sz="2000" b="1" dirty="0"/>
            </a:p>
          </p:txBody>
        </p:sp>
        <p:sp>
          <p:nvSpPr>
            <p:cNvPr id="114" name="TextovéPole 113"/>
            <p:cNvSpPr txBox="1"/>
            <p:nvPr/>
          </p:nvSpPr>
          <p:spPr>
            <a:xfrm>
              <a:off x="2826588" y="123391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2</a:t>
              </a:r>
              <a:endParaRPr lang="cs-CZ" sz="2000" b="1" dirty="0"/>
            </a:p>
          </p:txBody>
        </p:sp>
        <p:sp>
          <p:nvSpPr>
            <p:cNvPr id="115" name="TextovéPole 114"/>
            <p:cNvSpPr txBox="1"/>
            <p:nvPr/>
          </p:nvSpPr>
          <p:spPr>
            <a:xfrm>
              <a:off x="1391955" y="906987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11</a:t>
              </a:r>
              <a:endParaRPr lang="cs-CZ" sz="2000" b="1" dirty="0"/>
            </a:p>
          </p:txBody>
        </p:sp>
        <p:sp>
          <p:nvSpPr>
            <p:cNvPr id="116" name="TextovéPole 115"/>
            <p:cNvSpPr txBox="1"/>
            <p:nvPr/>
          </p:nvSpPr>
          <p:spPr>
            <a:xfrm>
              <a:off x="973018" y="1263519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10</a:t>
              </a:r>
              <a:endParaRPr lang="cs-CZ" sz="2000" b="1" dirty="0"/>
            </a:p>
          </p:txBody>
        </p:sp>
        <p:sp>
          <p:nvSpPr>
            <p:cNvPr id="117" name="TextovéPole 116"/>
            <p:cNvSpPr txBox="1"/>
            <p:nvPr/>
          </p:nvSpPr>
          <p:spPr>
            <a:xfrm>
              <a:off x="969819" y="2161480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8</a:t>
              </a:r>
              <a:endParaRPr lang="cs-CZ" sz="2000" b="1" dirty="0"/>
            </a:p>
          </p:txBody>
        </p:sp>
        <p:sp>
          <p:nvSpPr>
            <p:cNvPr id="118" name="TextovéPole 117"/>
            <p:cNvSpPr txBox="1"/>
            <p:nvPr/>
          </p:nvSpPr>
          <p:spPr>
            <a:xfrm>
              <a:off x="1332433" y="2597863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7</a:t>
              </a:r>
              <a:endParaRPr lang="cs-CZ" sz="2000" b="1" dirty="0"/>
            </a:p>
          </p:txBody>
        </p:sp>
        <p:sp>
          <p:nvSpPr>
            <p:cNvPr id="119" name="TextovéPole 118"/>
            <p:cNvSpPr txBox="1"/>
            <p:nvPr/>
          </p:nvSpPr>
          <p:spPr>
            <a:xfrm>
              <a:off x="2469517" y="2597863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5</a:t>
              </a:r>
              <a:endParaRPr lang="cs-CZ" sz="2000" b="1" dirty="0"/>
            </a:p>
          </p:txBody>
        </p:sp>
        <p:sp>
          <p:nvSpPr>
            <p:cNvPr id="120" name="TextovéPole 119"/>
            <p:cNvSpPr txBox="1"/>
            <p:nvPr/>
          </p:nvSpPr>
          <p:spPr>
            <a:xfrm>
              <a:off x="2826588" y="2230199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4</a:t>
              </a:r>
              <a:endParaRPr lang="cs-CZ" sz="2000" b="1" dirty="0"/>
            </a:p>
          </p:txBody>
        </p:sp>
        <p:sp>
          <p:nvSpPr>
            <p:cNvPr id="121" name="TextovéPole 120"/>
            <p:cNvSpPr txBox="1"/>
            <p:nvPr/>
          </p:nvSpPr>
          <p:spPr>
            <a:xfrm>
              <a:off x="3027688" y="169210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3</a:t>
              </a:r>
              <a:endParaRPr lang="cs-CZ" sz="2000" b="1" dirty="0"/>
            </a:p>
          </p:txBody>
        </p:sp>
        <p:sp>
          <p:nvSpPr>
            <p:cNvPr id="122" name="TextovéPole 121"/>
            <p:cNvSpPr txBox="1"/>
            <p:nvPr/>
          </p:nvSpPr>
          <p:spPr>
            <a:xfrm>
              <a:off x="844682" y="169210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9</a:t>
              </a:r>
              <a:endParaRPr lang="cs-CZ" sz="2000" b="1" dirty="0"/>
            </a:p>
          </p:txBody>
        </p:sp>
        <p:sp>
          <p:nvSpPr>
            <p:cNvPr id="123" name="TextovéPole 122"/>
            <p:cNvSpPr txBox="1"/>
            <p:nvPr/>
          </p:nvSpPr>
          <p:spPr>
            <a:xfrm>
              <a:off x="1916057" y="2745306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6</a:t>
              </a:r>
              <a:endParaRPr lang="cs-CZ" sz="2000" b="1" dirty="0"/>
            </a:p>
          </p:txBody>
        </p:sp>
        <p:sp>
          <p:nvSpPr>
            <p:cNvPr id="124" name="Ovál 123"/>
            <p:cNvSpPr/>
            <p:nvPr/>
          </p:nvSpPr>
          <p:spPr>
            <a:xfrm>
              <a:off x="1995390" y="1892549"/>
              <a:ext cx="142828" cy="134055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800" b="1"/>
            </a:p>
          </p:txBody>
        </p:sp>
      </p:grpSp>
      <p:grpSp>
        <p:nvGrpSpPr>
          <p:cNvPr id="125" name="Skupina 124"/>
          <p:cNvGrpSpPr/>
          <p:nvPr/>
        </p:nvGrpSpPr>
        <p:grpSpPr>
          <a:xfrm>
            <a:off x="6251248" y="3572929"/>
            <a:ext cx="2736304" cy="2880320"/>
            <a:chOff x="755576" y="476672"/>
            <a:chExt cx="2736304" cy="2880320"/>
          </a:xfrm>
          <a:solidFill>
            <a:srgbClr val="00B050"/>
          </a:solidFill>
        </p:grpSpPr>
        <p:sp>
          <p:nvSpPr>
            <p:cNvPr id="126" name="Ovál 125"/>
            <p:cNvSpPr/>
            <p:nvPr/>
          </p:nvSpPr>
          <p:spPr>
            <a:xfrm>
              <a:off x="755576" y="476672"/>
              <a:ext cx="2736304" cy="288032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200" b="1" dirty="0"/>
            </a:p>
          </p:txBody>
        </p:sp>
        <p:sp>
          <p:nvSpPr>
            <p:cNvPr id="127" name="TextovéPole 126"/>
            <p:cNvSpPr txBox="1"/>
            <p:nvPr/>
          </p:nvSpPr>
          <p:spPr>
            <a:xfrm>
              <a:off x="1916057" y="692696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12</a:t>
              </a:r>
              <a:endParaRPr lang="cs-CZ" sz="2000" b="1" dirty="0"/>
            </a:p>
          </p:txBody>
        </p:sp>
        <p:sp>
          <p:nvSpPr>
            <p:cNvPr id="128" name="TextovéPole 127"/>
            <p:cNvSpPr txBox="1"/>
            <p:nvPr/>
          </p:nvSpPr>
          <p:spPr>
            <a:xfrm>
              <a:off x="2560017" y="910968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</a:t>
              </a:r>
              <a:endParaRPr lang="cs-CZ" sz="2000" b="1" dirty="0"/>
            </a:p>
          </p:txBody>
        </p:sp>
        <p:sp>
          <p:nvSpPr>
            <p:cNvPr id="129" name="TextovéPole 128"/>
            <p:cNvSpPr txBox="1"/>
            <p:nvPr/>
          </p:nvSpPr>
          <p:spPr>
            <a:xfrm>
              <a:off x="2826588" y="123391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2</a:t>
              </a:r>
              <a:endParaRPr lang="cs-CZ" sz="2000" b="1" dirty="0"/>
            </a:p>
          </p:txBody>
        </p:sp>
        <p:sp>
          <p:nvSpPr>
            <p:cNvPr id="130" name="TextovéPole 129"/>
            <p:cNvSpPr txBox="1"/>
            <p:nvPr/>
          </p:nvSpPr>
          <p:spPr>
            <a:xfrm>
              <a:off x="1391955" y="906987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11</a:t>
              </a:r>
              <a:endParaRPr lang="cs-CZ" sz="2000" b="1" dirty="0"/>
            </a:p>
          </p:txBody>
        </p:sp>
        <p:sp>
          <p:nvSpPr>
            <p:cNvPr id="131" name="TextovéPole 130"/>
            <p:cNvSpPr txBox="1"/>
            <p:nvPr/>
          </p:nvSpPr>
          <p:spPr>
            <a:xfrm>
              <a:off x="973018" y="1263519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10</a:t>
              </a:r>
              <a:endParaRPr lang="cs-CZ" sz="2000" b="1" dirty="0"/>
            </a:p>
          </p:txBody>
        </p:sp>
        <p:sp>
          <p:nvSpPr>
            <p:cNvPr id="132" name="TextovéPole 131"/>
            <p:cNvSpPr txBox="1"/>
            <p:nvPr/>
          </p:nvSpPr>
          <p:spPr>
            <a:xfrm>
              <a:off x="969819" y="2161480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8</a:t>
              </a:r>
              <a:endParaRPr lang="cs-CZ" sz="2000" b="1" dirty="0"/>
            </a:p>
          </p:txBody>
        </p:sp>
        <p:sp>
          <p:nvSpPr>
            <p:cNvPr id="133" name="TextovéPole 132"/>
            <p:cNvSpPr txBox="1"/>
            <p:nvPr/>
          </p:nvSpPr>
          <p:spPr>
            <a:xfrm>
              <a:off x="1332433" y="2597863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7</a:t>
              </a:r>
              <a:endParaRPr lang="cs-CZ" sz="2000" b="1" dirty="0"/>
            </a:p>
          </p:txBody>
        </p:sp>
        <p:sp>
          <p:nvSpPr>
            <p:cNvPr id="134" name="TextovéPole 133"/>
            <p:cNvSpPr txBox="1"/>
            <p:nvPr/>
          </p:nvSpPr>
          <p:spPr>
            <a:xfrm>
              <a:off x="2469517" y="2597863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5</a:t>
              </a:r>
              <a:endParaRPr lang="cs-CZ" sz="2000" b="1" dirty="0"/>
            </a:p>
          </p:txBody>
        </p:sp>
        <p:sp>
          <p:nvSpPr>
            <p:cNvPr id="135" name="TextovéPole 134"/>
            <p:cNvSpPr txBox="1"/>
            <p:nvPr/>
          </p:nvSpPr>
          <p:spPr>
            <a:xfrm>
              <a:off x="2826588" y="2230199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4</a:t>
              </a:r>
              <a:endParaRPr lang="cs-CZ" sz="2000" b="1" dirty="0"/>
            </a:p>
          </p:txBody>
        </p:sp>
        <p:sp>
          <p:nvSpPr>
            <p:cNvPr id="136" name="TextovéPole 135"/>
            <p:cNvSpPr txBox="1"/>
            <p:nvPr/>
          </p:nvSpPr>
          <p:spPr>
            <a:xfrm>
              <a:off x="3027688" y="169210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3</a:t>
              </a:r>
              <a:endParaRPr lang="cs-CZ" sz="2000" b="1" dirty="0"/>
            </a:p>
          </p:txBody>
        </p:sp>
        <p:sp>
          <p:nvSpPr>
            <p:cNvPr id="137" name="TextovéPole 136"/>
            <p:cNvSpPr txBox="1"/>
            <p:nvPr/>
          </p:nvSpPr>
          <p:spPr>
            <a:xfrm>
              <a:off x="844682" y="169210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9</a:t>
              </a:r>
              <a:endParaRPr lang="cs-CZ" sz="2000" b="1" dirty="0"/>
            </a:p>
          </p:txBody>
        </p:sp>
        <p:sp>
          <p:nvSpPr>
            <p:cNvPr id="138" name="TextovéPole 137"/>
            <p:cNvSpPr txBox="1"/>
            <p:nvPr/>
          </p:nvSpPr>
          <p:spPr>
            <a:xfrm>
              <a:off x="1916057" y="2745306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6</a:t>
              </a:r>
              <a:endParaRPr lang="cs-CZ" sz="2000" b="1" dirty="0"/>
            </a:p>
          </p:txBody>
        </p:sp>
        <p:sp>
          <p:nvSpPr>
            <p:cNvPr id="139" name="Ovál 138"/>
            <p:cNvSpPr/>
            <p:nvPr/>
          </p:nvSpPr>
          <p:spPr>
            <a:xfrm>
              <a:off x="1995390" y="1892549"/>
              <a:ext cx="142828" cy="134055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800" b="1"/>
            </a:p>
          </p:txBody>
        </p:sp>
      </p:grpSp>
      <p:sp>
        <p:nvSpPr>
          <p:cNvPr id="16" name="TextovéPole 15"/>
          <p:cNvSpPr txBox="1"/>
          <p:nvPr/>
        </p:nvSpPr>
        <p:spPr>
          <a:xfrm>
            <a:off x="60704" y="50140"/>
            <a:ext cx="62760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i="1" dirty="0" smtClean="0"/>
              <a:t>Řešení:</a:t>
            </a:r>
            <a:endParaRPr lang="cs-CZ" sz="1200" i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266947" y="381154"/>
            <a:ext cx="10454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půl osmé</a:t>
            </a:r>
            <a:endParaRPr lang="cs-CZ" dirty="0"/>
          </a:p>
        </p:txBody>
      </p:sp>
      <p:sp>
        <p:nvSpPr>
          <p:cNvPr id="140" name="TextovéPole 139"/>
          <p:cNvSpPr txBox="1"/>
          <p:nvPr/>
        </p:nvSpPr>
        <p:spPr>
          <a:xfrm>
            <a:off x="7181936" y="6454788"/>
            <a:ext cx="11594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půl desáté</a:t>
            </a:r>
            <a:endParaRPr lang="cs-CZ" dirty="0"/>
          </a:p>
        </p:txBody>
      </p:sp>
      <p:sp>
        <p:nvSpPr>
          <p:cNvPr id="141" name="TextovéPole 140"/>
          <p:cNvSpPr txBox="1"/>
          <p:nvPr/>
        </p:nvSpPr>
        <p:spPr>
          <a:xfrm>
            <a:off x="4054755" y="6444588"/>
            <a:ext cx="18701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tři čtvrtě na jednu</a:t>
            </a:r>
            <a:endParaRPr lang="cs-CZ" dirty="0"/>
          </a:p>
        </p:txBody>
      </p:sp>
      <p:sp>
        <p:nvSpPr>
          <p:cNvPr id="142" name="TextovéPole 141"/>
          <p:cNvSpPr txBox="1"/>
          <p:nvPr/>
        </p:nvSpPr>
        <p:spPr>
          <a:xfrm>
            <a:off x="1221132" y="6412911"/>
            <a:ext cx="14881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čtvrt na devět</a:t>
            </a:r>
            <a:endParaRPr lang="cs-CZ" dirty="0"/>
          </a:p>
        </p:txBody>
      </p:sp>
      <p:sp>
        <p:nvSpPr>
          <p:cNvPr id="143" name="TextovéPole 142"/>
          <p:cNvSpPr txBox="1"/>
          <p:nvPr/>
        </p:nvSpPr>
        <p:spPr>
          <a:xfrm>
            <a:off x="6791797" y="359559"/>
            <a:ext cx="17040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tři čtvrtě na šest</a:t>
            </a:r>
            <a:endParaRPr lang="cs-CZ" dirty="0"/>
          </a:p>
        </p:txBody>
      </p:sp>
      <p:sp>
        <p:nvSpPr>
          <p:cNvPr id="144" name="TextovéPole 143"/>
          <p:cNvSpPr txBox="1"/>
          <p:nvPr/>
        </p:nvSpPr>
        <p:spPr>
          <a:xfrm>
            <a:off x="3981448" y="359559"/>
            <a:ext cx="16993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čtvrt na dvanáct</a:t>
            </a:r>
            <a:endParaRPr lang="cs-CZ" dirty="0"/>
          </a:p>
        </p:txBody>
      </p:sp>
      <p:cxnSp>
        <p:nvCxnSpPr>
          <p:cNvPr id="145" name="Přímá spojnice se šipkou 144"/>
          <p:cNvCxnSpPr/>
          <p:nvPr/>
        </p:nvCxnSpPr>
        <p:spPr>
          <a:xfrm>
            <a:off x="1718400" y="2306657"/>
            <a:ext cx="16990" cy="943631"/>
          </a:xfrm>
          <a:prstGeom prst="straightConnector1">
            <a:avLst/>
          </a:prstGeom>
          <a:ln w="57150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6" name="Přímá spojnice se šipkou 145"/>
          <p:cNvCxnSpPr/>
          <p:nvPr/>
        </p:nvCxnSpPr>
        <p:spPr>
          <a:xfrm>
            <a:off x="7590052" y="5103415"/>
            <a:ext cx="0" cy="897865"/>
          </a:xfrm>
          <a:prstGeom prst="straightConnector1">
            <a:avLst/>
          </a:prstGeom>
          <a:ln w="57150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7" name="Přímá spojnice se šipkou 146"/>
          <p:cNvCxnSpPr>
            <a:stCxn id="124" idx="0"/>
          </p:cNvCxnSpPr>
          <p:nvPr/>
        </p:nvCxnSpPr>
        <p:spPr>
          <a:xfrm flipH="1">
            <a:off x="3661805" y="4948468"/>
            <a:ext cx="990026" cy="24283"/>
          </a:xfrm>
          <a:prstGeom prst="straightConnector1">
            <a:avLst/>
          </a:prstGeom>
          <a:ln w="57150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8" name="Přímá spojnice se šipkou 147"/>
          <p:cNvCxnSpPr>
            <a:stCxn id="109" idx="0"/>
          </p:cNvCxnSpPr>
          <p:nvPr/>
        </p:nvCxnSpPr>
        <p:spPr>
          <a:xfrm flipV="1">
            <a:off x="1668531" y="4921184"/>
            <a:ext cx="1040701" cy="392"/>
          </a:xfrm>
          <a:prstGeom prst="straightConnector1">
            <a:avLst/>
          </a:prstGeom>
          <a:ln w="57150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9" name="Přímá spojnice se šipkou 148"/>
          <p:cNvCxnSpPr/>
          <p:nvPr/>
        </p:nvCxnSpPr>
        <p:spPr>
          <a:xfrm flipH="1">
            <a:off x="6557960" y="2261545"/>
            <a:ext cx="1007189" cy="23451"/>
          </a:xfrm>
          <a:prstGeom prst="straightConnector1">
            <a:avLst/>
          </a:prstGeom>
          <a:ln w="57150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0" name="Přímá spojnice se šipkou 149"/>
          <p:cNvCxnSpPr/>
          <p:nvPr/>
        </p:nvCxnSpPr>
        <p:spPr>
          <a:xfrm flipV="1">
            <a:off x="4708755" y="2320740"/>
            <a:ext cx="1080317" cy="7000"/>
          </a:xfrm>
          <a:prstGeom prst="straightConnector1">
            <a:avLst/>
          </a:prstGeom>
          <a:ln w="57150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1" name="Přímá spojnice se šipkou 150"/>
          <p:cNvCxnSpPr/>
          <p:nvPr/>
        </p:nvCxnSpPr>
        <p:spPr>
          <a:xfrm flipH="1">
            <a:off x="1048872" y="2247953"/>
            <a:ext cx="636090" cy="401647"/>
          </a:xfrm>
          <a:prstGeom prst="straightConnector1">
            <a:avLst/>
          </a:prstGeom>
          <a:ln w="57150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2" name="Přímá spojnice se šipkou 151"/>
          <p:cNvCxnSpPr/>
          <p:nvPr/>
        </p:nvCxnSpPr>
        <p:spPr>
          <a:xfrm flipH="1">
            <a:off x="1003617" y="4941262"/>
            <a:ext cx="691280" cy="0"/>
          </a:xfrm>
          <a:prstGeom prst="straightConnector1">
            <a:avLst/>
          </a:prstGeom>
          <a:ln w="57150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3" name="Přímá spojnice se šipkou 152"/>
          <p:cNvCxnSpPr/>
          <p:nvPr/>
        </p:nvCxnSpPr>
        <p:spPr>
          <a:xfrm flipH="1" flipV="1">
            <a:off x="4651831" y="1538839"/>
            <a:ext cx="47017" cy="767818"/>
          </a:xfrm>
          <a:prstGeom prst="straightConnector1">
            <a:avLst/>
          </a:prstGeom>
          <a:ln w="57150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4" name="Přímá spojnice se šipkou 153"/>
          <p:cNvCxnSpPr/>
          <p:nvPr/>
        </p:nvCxnSpPr>
        <p:spPr>
          <a:xfrm>
            <a:off x="7568069" y="2291358"/>
            <a:ext cx="0" cy="716485"/>
          </a:xfrm>
          <a:prstGeom prst="straightConnector1">
            <a:avLst/>
          </a:prstGeom>
          <a:ln w="57150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5" name="Přímá spojnice se šipkou 154"/>
          <p:cNvCxnSpPr/>
          <p:nvPr/>
        </p:nvCxnSpPr>
        <p:spPr>
          <a:xfrm flipV="1">
            <a:off x="4691460" y="4462994"/>
            <a:ext cx="427072" cy="497615"/>
          </a:xfrm>
          <a:prstGeom prst="straightConnector1">
            <a:avLst/>
          </a:prstGeom>
          <a:ln w="57150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6" name="Přímá spojnice se šipkou 155"/>
          <p:cNvCxnSpPr/>
          <p:nvPr/>
        </p:nvCxnSpPr>
        <p:spPr>
          <a:xfrm flipH="1" flipV="1">
            <a:off x="6932882" y="4721129"/>
            <a:ext cx="665003" cy="310396"/>
          </a:xfrm>
          <a:prstGeom prst="straightConnector1">
            <a:avLst/>
          </a:prstGeom>
          <a:ln w="57150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527368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Program Files\Microsoft Office\MEDIA\CAGCAT10\j0234131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148" y="2564904"/>
            <a:ext cx="3401541" cy="3617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0704" y="50140"/>
            <a:ext cx="59182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i="1" dirty="0" smtClean="0"/>
              <a:t>Doplň:</a:t>
            </a:r>
            <a:endParaRPr lang="cs-CZ" sz="1200" i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3373253" y="327139"/>
            <a:ext cx="5770747" cy="61863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b="1" dirty="0" smtClean="0"/>
              <a:t>1 hodina má…………..minut</a:t>
            </a:r>
          </a:p>
          <a:p>
            <a:pPr algn="ctr"/>
            <a:endParaRPr lang="cs-CZ" sz="3600" b="1" dirty="0"/>
          </a:p>
          <a:p>
            <a:pPr algn="ctr"/>
            <a:r>
              <a:rPr lang="cs-CZ" sz="3600" b="1" dirty="0" smtClean="0"/>
              <a:t>1 minuta má ………….. vteřin</a:t>
            </a:r>
          </a:p>
          <a:p>
            <a:pPr algn="ctr"/>
            <a:endParaRPr lang="cs-CZ" sz="3600" b="1" dirty="0"/>
          </a:p>
          <a:p>
            <a:pPr algn="ctr"/>
            <a:r>
              <a:rPr lang="cs-CZ" sz="3600" b="1" dirty="0" smtClean="0"/>
              <a:t>60 minut je ……….hodina</a:t>
            </a:r>
          </a:p>
          <a:p>
            <a:pPr algn="ctr"/>
            <a:endParaRPr lang="cs-CZ" sz="3600" b="1" dirty="0"/>
          </a:p>
          <a:p>
            <a:pPr algn="ctr"/>
            <a:r>
              <a:rPr lang="cs-CZ" sz="3600" b="1" dirty="0" smtClean="0"/>
              <a:t>24 hodin je ……….den</a:t>
            </a:r>
          </a:p>
          <a:p>
            <a:pPr algn="ctr"/>
            <a:endParaRPr lang="cs-CZ" sz="3600" b="1" dirty="0"/>
          </a:p>
          <a:p>
            <a:pPr algn="ctr"/>
            <a:r>
              <a:rPr lang="cs-CZ" sz="3600" b="1" dirty="0" smtClean="0"/>
              <a:t>1 den má ……….. hodin</a:t>
            </a:r>
          </a:p>
          <a:p>
            <a:pPr algn="ctr"/>
            <a:endParaRPr lang="cs-CZ" sz="3600" b="1" dirty="0"/>
          </a:p>
          <a:p>
            <a:pPr algn="ctr"/>
            <a:r>
              <a:rPr lang="cs-CZ" sz="3600" b="1" dirty="0" smtClean="0"/>
              <a:t>1 týden má …………….. dní       </a:t>
            </a:r>
            <a:endParaRPr lang="cs-CZ" sz="3600" b="1" dirty="0"/>
          </a:p>
        </p:txBody>
      </p:sp>
      <p:sp>
        <p:nvSpPr>
          <p:cNvPr id="5" name="Zaoblený obdélník 4"/>
          <p:cNvSpPr/>
          <p:nvPr/>
        </p:nvSpPr>
        <p:spPr>
          <a:xfrm>
            <a:off x="1148444" y="158949"/>
            <a:ext cx="1152128" cy="653589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6">
                    <a:lumMod val="75000"/>
                  </a:schemeClr>
                </a:solidFill>
              </a:rPr>
              <a:t>1</a:t>
            </a:r>
            <a:endParaRPr lang="cs-CZ" sz="4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39552" y="1046926"/>
            <a:ext cx="1152128" cy="653589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6">
                    <a:lumMod val="75000"/>
                  </a:schemeClr>
                </a:solidFill>
              </a:rPr>
              <a:t>1</a:t>
            </a:r>
            <a:endParaRPr lang="cs-CZ" sz="4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461520" y="806332"/>
            <a:ext cx="1152128" cy="653589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6">
                    <a:lumMod val="75000"/>
                  </a:schemeClr>
                </a:solidFill>
              </a:rPr>
              <a:t>24</a:t>
            </a:r>
            <a:endParaRPr lang="cs-CZ" sz="4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1896589" y="1700515"/>
            <a:ext cx="1152128" cy="653589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6">
                    <a:lumMod val="75000"/>
                  </a:schemeClr>
                </a:solidFill>
              </a:rPr>
              <a:t>7</a:t>
            </a:r>
            <a:endParaRPr lang="cs-CZ" sz="4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2494451" y="2609110"/>
            <a:ext cx="1152128" cy="653589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6">
                    <a:lumMod val="75000"/>
                  </a:schemeClr>
                </a:solidFill>
              </a:rPr>
              <a:t>60</a:t>
            </a:r>
            <a:endParaRPr lang="cs-CZ" sz="4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29125" y="1988840"/>
            <a:ext cx="1152128" cy="653589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6">
                    <a:lumMod val="75000"/>
                  </a:schemeClr>
                </a:solidFill>
              </a:rPr>
              <a:t>60</a:t>
            </a:r>
            <a:endParaRPr lang="cs-CZ" sz="44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77188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Program Files\Microsoft Office\MEDIA\CAGCAT10\j0234131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148" y="2564904"/>
            <a:ext cx="3401541" cy="3617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0704" y="50140"/>
            <a:ext cx="62760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i="1" dirty="0" smtClean="0"/>
              <a:t>Řešení:</a:t>
            </a:r>
            <a:endParaRPr lang="cs-CZ" sz="1200" i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3373253" y="327139"/>
            <a:ext cx="5770747" cy="61863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b="1" dirty="0" smtClean="0"/>
              <a:t>1 hodina má…………..minut</a:t>
            </a:r>
          </a:p>
          <a:p>
            <a:pPr algn="ctr"/>
            <a:endParaRPr lang="cs-CZ" sz="3600" b="1" dirty="0"/>
          </a:p>
          <a:p>
            <a:pPr algn="ctr"/>
            <a:r>
              <a:rPr lang="cs-CZ" sz="3600" b="1" dirty="0" smtClean="0"/>
              <a:t>1 minuta má ………….. vteřin</a:t>
            </a:r>
          </a:p>
          <a:p>
            <a:pPr algn="ctr"/>
            <a:endParaRPr lang="cs-CZ" sz="3600" b="1" dirty="0"/>
          </a:p>
          <a:p>
            <a:pPr algn="ctr"/>
            <a:r>
              <a:rPr lang="cs-CZ" sz="3600" b="1" dirty="0" smtClean="0"/>
              <a:t>60 minut je ……….hodina</a:t>
            </a:r>
          </a:p>
          <a:p>
            <a:pPr algn="ctr"/>
            <a:endParaRPr lang="cs-CZ" sz="3600" b="1" dirty="0"/>
          </a:p>
          <a:p>
            <a:pPr algn="ctr"/>
            <a:r>
              <a:rPr lang="cs-CZ" sz="3600" b="1" dirty="0" smtClean="0"/>
              <a:t>24 hodin je ……….den</a:t>
            </a:r>
          </a:p>
          <a:p>
            <a:pPr algn="ctr"/>
            <a:endParaRPr lang="cs-CZ" sz="3600" b="1" dirty="0"/>
          </a:p>
          <a:p>
            <a:pPr algn="ctr"/>
            <a:r>
              <a:rPr lang="cs-CZ" sz="3600" b="1" dirty="0" smtClean="0"/>
              <a:t>1 den má ……….. hodin</a:t>
            </a:r>
          </a:p>
          <a:p>
            <a:pPr algn="ctr"/>
            <a:endParaRPr lang="cs-CZ" sz="3600" b="1" dirty="0"/>
          </a:p>
          <a:p>
            <a:pPr algn="ctr"/>
            <a:r>
              <a:rPr lang="cs-CZ" sz="3600" b="1" dirty="0" smtClean="0"/>
              <a:t>1 týden má …………….. dní       </a:t>
            </a:r>
            <a:endParaRPr lang="cs-CZ" sz="3600" b="1" dirty="0"/>
          </a:p>
        </p:txBody>
      </p:sp>
      <p:sp>
        <p:nvSpPr>
          <p:cNvPr id="5" name="Zaoblený obdélník 4"/>
          <p:cNvSpPr/>
          <p:nvPr/>
        </p:nvSpPr>
        <p:spPr>
          <a:xfrm>
            <a:off x="6372200" y="3284984"/>
            <a:ext cx="1152128" cy="653589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6">
                    <a:lumMod val="75000"/>
                  </a:schemeClr>
                </a:solidFill>
              </a:rPr>
              <a:t>1</a:t>
            </a:r>
            <a:endParaRPr lang="cs-CZ" sz="4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084168" y="2204864"/>
            <a:ext cx="1152128" cy="653589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6">
                    <a:lumMod val="75000"/>
                  </a:schemeClr>
                </a:solidFill>
              </a:rPr>
              <a:t>1</a:t>
            </a:r>
            <a:endParaRPr lang="cs-CZ" sz="4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6012160" y="4373450"/>
            <a:ext cx="1152128" cy="653589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6">
                    <a:lumMod val="75000"/>
                  </a:schemeClr>
                </a:solidFill>
              </a:rPr>
              <a:t>24</a:t>
            </a:r>
            <a:endParaRPr lang="cs-CZ" sz="4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084168" y="5498317"/>
            <a:ext cx="1152128" cy="653589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6">
                    <a:lumMod val="75000"/>
                  </a:schemeClr>
                </a:solidFill>
              </a:rPr>
              <a:t>7</a:t>
            </a:r>
            <a:endParaRPr lang="cs-CZ" sz="4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267645" y="57506"/>
            <a:ext cx="1152128" cy="653589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6">
                    <a:lumMod val="75000"/>
                  </a:schemeClr>
                </a:solidFill>
              </a:rPr>
              <a:t>60</a:t>
            </a:r>
            <a:endParaRPr lang="cs-CZ" sz="4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6258626" y="1138244"/>
            <a:ext cx="1152128" cy="653589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6">
                    <a:lumMod val="75000"/>
                  </a:schemeClr>
                </a:solidFill>
              </a:rPr>
              <a:t>60</a:t>
            </a:r>
            <a:endParaRPr lang="cs-CZ" sz="44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9411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68895"/>
            <a:ext cx="173387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/>
              <a:t>Urči čas na hodinách:</a:t>
            </a:r>
            <a:endParaRPr lang="cs-CZ" sz="1400" i="1" dirty="0"/>
          </a:p>
        </p:txBody>
      </p:sp>
      <p:sp>
        <p:nvSpPr>
          <p:cNvPr id="3" name="Zaoblený obdélník 2"/>
          <p:cNvSpPr/>
          <p:nvPr/>
        </p:nvSpPr>
        <p:spPr>
          <a:xfrm>
            <a:off x="251520" y="795863"/>
            <a:ext cx="8496944" cy="11521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Máma s tátou odjeli do porodnice v osm hodin.</a:t>
            </a:r>
          </a:p>
          <a:p>
            <a:pPr algn="ctr"/>
            <a:r>
              <a:rPr lang="cs-CZ" sz="2400" dirty="0" smtClean="0"/>
              <a:t> </a:t>
            </a:r>
            <a:r>
              <a:rPr lang="cs-CZ" sz="2400" dirty="0" smtClean="0"/>
              <a:t>Daniel </a:t>
            </a:r>
            <a:r>
              <a:rPr lang="cs-CZ" sz="2400" dirty="0" smtClean="0"/>
              <a:t>se narodil o tři hodiny později. </a:t>
            </a:r>
          </a:p>
          <a:p>
            <a:pPr algn="ctr"/>
            <a:r>
              <a:rPr lang="cs-CZ" sz="2400" dirty="0" smtClean="0"/>
              <a:t>Kdy se narodil </a:t>
            </a:r>
            <a:r>
              <a:rPr lang="cs-CZ" sz="2400" dirty="0" smtClean="0"/>
              <a:t>Daniel?</a:t>
            </a:r>
            <a:endParaRPr lang="cs-CZ" sz="2400" dirty="0"/>
          </a:p>
        </p:txBody>
      </p:sp>
      <p:pic>
        <p:nvPicPr>
          <p:cNvPr id="3074" name="Picture 2" descr="C:\Users\Lenka\AppData\Local\Microsoft\Windows\Temporary Internet Files\Content.IE5\Z6ZF204N\MC9003360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924944"/>
            <a:ext cx="3592717" cy="2912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" name="Skupina 4"/>
          <p:cNvGrpSpPr/>
          <p:nvPr/>
        </p:nvGrpSpPr>
        <p:grpSpPr>
          <a:xfrm>
            <a:off x="5551480" y="2567064"/>
            <a:ext cx="3196983" cy="3526231"/>
            <a:chOff x="755576" y="476672"/>
            <a:chExt cx="2736304" cy="2880320"/>
          </a:xfrm>
          <a:solidFill>
            <a:srgbClr val="00B050"/>
          </a:solidFill>
        </p:grpSpPr>
        <p:sp>
          <p:nvSpPr>
            <p:cNvPr id="6" name="Ovál 5"/>
            <p:cNvSpPr/>
            <p:nvPr/>
          </p:nvSpPr>
          <p:spPr>
            <a:xfrm>
              <a:off x="755576" y="476672"/>
              <a:ext cx="2736304" cy="288032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200" b="1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1916057" y="692696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12</a:t>
              </a:r>
              <a:endParaRPr lang="cs-CZ" sz="2000" b="1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2560017" y="910968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</a:t>
              </a:r>
              <a:endParaRPr lang="cs-CZ" sz="2000" b="1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2826588" y="123391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2</a:t>
              </a:r>
              <a:endParaRPr lang="cs-CZ" sz="2000" b="1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1391955" y="906987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11</a:t>
              </a:r>
              <a:endParaRPr lang="cs-CZ" sz="2000" b="1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973018" y="1263519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10</a:t>
              </a:r>
              <a:endParaRPr lang="cs-CZ" sz="2000" b="1" dirty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969819" y="2161480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8</a:t>
              </a:r>
              <a:endParaRPr lang="cs-CZ" sz="2000" b="1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1332433" y="2597863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7</a:t>
              </a:r>
              <a:endParaRPr lang="cs-CZ" sz="2000" b="1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2469517" y="2597863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5</a:t>
              </a:r>
              <a:endParaRPr lang="cs-CZ" sz="2000" b="1" dirty="0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2826588" y="2230199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4</a:t>
              </a:r>
              <a:endParaRPr lang="cs-CZ" sz="2000" b="1" dirty="0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3027688" y="169210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3</a:t>
              </a:r>
              <a:endParaRPr lang="cs-CZ" sz="2000" b="1" dirty="0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844682" y="169210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9</a:t>
              </a:r>
              <a:endParaRPr lang="cs-CZ" sz="2000" b="1" dirty="0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1916057" y="2745306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6</a:t>
              </a:r>
              <a:endParaRPr lang="cs-CZ" sz="2000" b="1" dirty="0"/>
            </a:p>
          </p:txBody>
        </p:sp>
        <p:sp>
          <p:nvSpPr>
            <p:cNvPr id="19" name="Ovál 18"/>
            <p:cNvSpPr/>
            <p:nvPr/>
          </p:nvSpPr>
          <p:spPr>
            <a:xfrm>
              <a:off x="1995390" y="1892549"/>
              <a:ext cx="142828" cy="134055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800" b="1"/>
            </a:p>
          </p:txBody>
        </p:sp>
      </p:grpSp>
    </p:spTree>
    <p:extLst>
      <p:ext uri="{BB962C8B-B14F-4D97-AF65-F5344CB8AC3E}">
        <p14:creationId xmlns:p14="http://schemas.microsoft.com/office/powerpoint/2010/main" val="27788529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68895"/>
            <a:ext cx="70250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/>
              <a:t>Řešení:</a:t>
            </a:r>
            <a:endParaRPr lang="cs-CZ" sz="1400" i="1" dirty="0"/>
          </a:p>
        </p:txBody>
      </p:sp>
      <p:sp>
        <p:nvSpPr>
          <p:cNvPr id="3" name="Zaoblený obdélník 2"/>
          <p:cNvSpPr/>
          <p:nvPr/>
        </p:nvSpPr>
        <p:spPr>
          <a:xfrm>
            <a:off x="251520" y="795863"/>
            <a:ext cx="8496944" cy="11521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Máma s tátou odjeli do porodnice v osm hodin.</a:t>
            </a:r>
          </a:p>
          <a:p>
            <a:pPr algn="ctr"/>
            <a:r>
              <a:rPr lang="cs-CZ" sz="2400" dirty="0" smtClean="0"/>
              <a:t> </a:t>
            </a:r>
            <a:r>
              <a:rPr lang="cs-CZ" sz="2400" dirty="0" smtClean="0"/>
              <a:t>Daniel </a:t>
            </a:r>
            <a:r>
              <a:rPr lang="cs-CZ" sz="2400" dirty="0" smtClean="0"/>
              <a:t>se narodil o tři hodiny později. </a:t>
            </a:r>
          </a:p>
          <a:p>
            <a:pPr algn="ctr"/>
            <a:r>
              <a:rPr lang="cs-CZ" sz="2400" dirty="0" smtClean="0"/>
              <a:t>Kdy se narodil </a:t>
            </a:r>
            <a:r>
              <a:rPr lang="cs-CZ" sz="2400" dirty="0" smtClean="0"/>
              <a:t>Daniel?</a:t>
            </a:r>
            <a:endParaRPr lang="cs-CZ" sz="2400" dirty="0"/>
          </a:p>
        </p:txBody>
      </p:sp>
      <p:pic>
        <p:nvPicPr>
          <p:cNvPr id="3074" name="Picture 2" descr="C:\Users\Lenka\AppData\Local\Microsoft\Windows\Temporary Internet Files\Content.IE5\Z6ZF204N\MC9003360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924944"/>
            <a:ext cx="3592717" cy="2912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" name="Skupina 4"/>
          <p:cNvGrpSpPr/>
          <p:nvPr/>
        </p:nvGrpSpPr>
        <p:grpSpPr>
          <a:xfrm>
            <a:off x="5551480" y="2567064"/>
            <a:ext cx="3196983" cy="3526231"/>
            <a:chOff x="755576" y="476672"/>
            <a:chExt cx="2736304" cy="2880320"/>
          </a:xfrm>
          <a:solidFill>
            <a:srgbClr val="00B050"/>
          </a:solidFill>
        </p:grpSpPr>
        <p:sp>
          <p:nvSpPr>
            <p:cNvPr id="6" name="Ovál 5"/>
            <p:cNvSpPr/>
            <p:nvPr/>
          </p:nvSpPr>
          <p:spPr>
            <a:xfrm>
              <a:off x="755576" y="476672"/>
              <a:ext cx="2736304" cy="288032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200" b="1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1916057" y="692696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12</a:t>
              </a:r>
              <a:endParaRPr lang="cs-CZ" sz="2000" b="1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2560017" y="910968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</a:t>
              </a:r>
              <a:endParaRPr lang="cs-CZ" sz="2000" b="1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2826588" y="123391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2</a:t>
              </a:r>
              <a:endParaRPr lang="cs-CZ" sz="2000" b="1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1391955" y="906987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11</a:t>
              </a:r>
              <a:endParaRPr lang="cs-CZ" sz="2000" b="1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973018" y="1263519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10</a:t>
              </a:r>
              <a:endParaRPr lang="cs-CZ" sz="2000" b="1" dirty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969819" y="2161480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8</a:t>
              </a:r>
              <a:endParaRPr lang="cs-CZ" sz="2000" b="1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1332433" y="2597863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7</a:t>
              </a:r>
              <a:endParaRPr lang="cs-CZ" sz="2000" b="1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2469517" y="2597863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5</a:t>
              </a:r>
              <a:endParaRPr lang="cs-CZ" sz="2000" b="1" dirty="0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2826588" y="2230199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4</a:t>
              </a:r>
              <a:endParaRPr lang="cs-CZ" sz="2000" b="1" dirty="0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3027688" y="169210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3</a:t>
              </a:r>
              <a:endParaRPr lang="cs-CZ" sz="2000" b="1" dirty="0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844682" y="169210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9</a:t>
              </a:r>
              <a:endParaRPr lang="cs-CZ" sz="2000" b="1" dirty="0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1916057" y="2745306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6</a:t>
              </a:r>
              <a:endParaRPr lang="cs-CZ" sz="2000" b="1" dirty="0"/>
            </a:p>
          </p:txBody>
        </p:sp>
        <p:sp>
          <p:nvSpPr>
            <p:cNvPr id="19" name="Ovál 18"/>
            <p:cNvSpPr/>
            <p:nvPr/>
          </p:nvSpPr>
          <p:spPr>
            <a:xfrm>
              <a:off x="1995390" y="1892549"/>
              <a:ext cx="142828" cy="134055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800" b="1"/>
            </a:p>
          </p:txBody>
        </p:sp>
      </p:grpSp>
      <p:cxnSp>
        <p:nvCxnSpPr>
          <p:cNvPr id="20" name="Přímá spojnice se šipkou 19"/>
          <p:cNvCxnSpPr/>
          <p:nvPr/>
        </p:nvCxnSpPr>
        <p:spPr>
          <a:xfrm flipV="1">
            <a:off x="7083464" y="3098751"/>
            <a:ext cx="0" cy="1299618"/>
          </a:xfrm>
          <a:prstGeom prst="straightConnector1">
            <a:avLst/>
          </a:prstGeom>
          <a:ln w="57150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H="1" flipV="1">
            <a:off x="6767798" y="3583712"/>
            <a:ext cx="287820" cy="786422"/>
          </a:xfrm>
          <a:prstGeom prst="straightConnector1">
            <a:avLst/>
          </a:prstGeom>
          <a:ln w="57150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744033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CCCCFF"/>
            </a:gs>
            <a:gs pos="17999">
              <a:srgbClr val="99CCFF"/>
            </a:gs>
            <a:gs pos="36000">
              <a:srgbClr val="9966FF"/>
            </a:gs>
            <a:gs pos="61000">
              <a:srgbClr val="CC99FF"/>
            </a:gs>
            <a:gs pos="82001">
              <a:srgbClr val="99CCFF"/>
            </a:gs>
            <a:gs pos="100000">
              <a:srgbClr val="CCCC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68895"/>
            <a:ext cx="173387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/>
              <a:t>Urči čas na hodinách:</a:t>
            </a:r>
            <a:endParaRPr lang="cs-CZ" sz="1400" i="1" dirty="0"/>
          </a:p>
        </p:txBody>
      </p:sp>
      <p:sp>
        <p:nvSpPr>
          <p:cNvPr id="3" name="Zaoblený obdélník 2"/>
          <p:cNvSpPr/>
          <p:nvPr/>
        </p:nvSpPr>
        <p:spPr>
          <a:xfrm>
            <a:off x="251520" y="795863"/>
            <a:ext cx="8496944" cy="11521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 šest hodin Dominik usnul. </a:t>
            </a:r>
          </a:p>
          <a:p>
            <a:pPr algn="ctr"/>
            <a:r>
              <a:rPr lang="cs-CZ" sz="2400" dirty="0" smtClean="0"/>
              <a:t>Spal tři hodiny.</a:t>
            </a:r>
          </a:p>
          <a:p>
            <a:pPr algn="ctr"/>
            <a:r>
              <a:rPr lang="cs-CZ" sz="2400" dirty="0" smtClean="0"/>
              <a:t>V kolik hodin se probudil?</a:t>
            </a:r>
            <a:endParaRPr lang="cs-CZ" sz="2400" dirty="0"/>
          </a:p>
        </p:txBody>
      </p:sp>
      <p:grpSp>
        <p:nvGrpSpPr>
          <p:cNvPr id="5" name="Skupina 4"/>
          <p:cNvGrpSpPr/>
          <p:nvPr/>
        </p:nvGrpSpPr>
        <p:grpSpPr>
          <a:xfrm>
            <a:off x="5551480" y="2567064"/>
            <a:ext cx="3196983" cy="3526231"/>
            <a:chOff x="755576" y="476672"/>
            <a:chExt cx="2736304" cy="2880320"/>
          </a:xfrm>
          <a:solidFill>
            <a:schemeClr val="accent6">
              <a:lumMod val="75000"/>
            </a:schemeClr>
          </a:solidFill>
        </p:grpSpPr>
        <p:sp>
          <p:nvSpPr>
            <p:cNvPr id="6" name="Ovál 5"/>
            <p:cNvSpPr/>
            <p:nvPr/>
          </p:nvSpPr>
          <p:spPr>
            <a:xfrm>
              <a:off x="755576" y="476672"/>
              <a:ext cx="2736304" cy="288032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200" b="1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1916057" y="692696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12</a:t>
              </a:r>
              <a:endParaRPr lang="cs-CZ" sz="2000" b="1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2560017" y="910968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</a:t>
              </a:r>
              <a:endParaRPr lang="cs-CZ" sz="2000" b="1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2826588" y="123391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2</a:t>
              </a:r>
              <a:endParaRPr lang="cs-CZ" sz="2000" b="1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1391955" y="906987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11</a:t>
              </a:r>
              <a:endParaRPr lang="cs-CZ" sz="2000" b="1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973018" y="1263519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10</a:t>
              </a:r>
              <a:endParaRPr lang="cs-CZ" sz="2000" b="1" dirty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969819" y="2161480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8</a:t>
              </a:r>
              <a:endParaRPr lang="cs-CZ" sz="2000" b="1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1332433" y="2597863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7</a:t>
              </a:r>
              <a:endParaRPr lang="cs-CZ" sz="2000" b="1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2469517" y="2597863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5</a:t>
              </a:r>
              <a:endParaRPr lang="cs-CZ" sz="2000" b="1" dirty="0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2826588" y="2230199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4</a:t>
              </a:r>
              <a:endParaRPr lang="cs-CZ" sz="2000" b="1" dirty="0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3027688" y="169210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3</a:t>
              </a:r>
              <a:endParaRPr lang="cs-CZ" sz="2000" b="1" dirty="0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844682" y="169210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9</a:t>
              </a:r>
              <a:endParaRPr lang="cs-CZ" sz="2000" b="1" dirty="0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1916057" y="2745306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6</a:t>
              </a:r>
              <a:endParaRPr lang="cs-CZ" sz="2000" b="1" dirty="0"/>
            </a:p>
          </p:txBody>
        </p:sp>
        <p:sp>
          <p:nvSpPr>
            <p:cNvPr id="19" name="Ovál 18"/>
            <p:cNvSpPr/>
            <p:nvPr/>
          </p:nvSpPr>
          <p:spPr>
            <a:xfrm>
              <a:off x="1995390" y="1892549"/>
              <a:ext cx="142828" cy="134055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800" b="1"/>
            </a:p>
          </p:txBody>
        </p:sp>
      </p:grpSp>
      <p:pic>
        <p:nvPicPr>
          <p:cNvPr id="4098" name="Picture 2" descr="C:\Users\Lenka\AppData\Local\Microsoft\Windows\Temporary Internet Files\Content.IE5\1SWZ40X0\MC9002381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0736" y="2282849"/>
            <a:ext cx="3528392" cy="4034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56749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CCCCFF"/>
            </a:gs>
            <a:gs pos="17999">
              <a:srgbClr val="99CCFF"/>
            </a:gs>
            <a:gs pos="36000">
              <a:srgbClr val="9966FF"/>
            </a:gs>
            <a:gs pos="61000">
              <a:srgbClr val="CC99FF"/>
            </a:gs>
            <a:gs pos="82001">
              <a:srgbClr val="99CCFF"/>
            </a:gs>
            <a:gs pos="100000">
              <a:srgbClr val="CCCC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68895"/>
            <a:ext cx="70250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/>
              <a:t>Řešení:</a:t>
            </a:r>
            <a:endParaRPr lang="cs-CZ" sz="1400" i="1" dirty="0"/>
          </a:p>
        </p:txBody>
      </p:sp>
      <p:sp>
        <p:nvSpPr>
          <p:cNvPr id="3" name="Zaoblený obdélník 2"/>
          <p:cNvSpPr/>
          <p:nvPr/>
        </p:nvSpPr>
        <p:spPr>
          <a:xfrm>
            <a:off x="251520" y="795863"/>
            <a:ext cx="8496944" cy="11521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 šest hodin Dominik usnul. </a:t>
            </a:r>
          </a:p>
          <a:p>
            <a:pPr algn="ctr"/>
            <a:r>
              <a:rPr lang="cs-CZ" sz="2400" dirty="0" smtClean="0"/>
              <a:t>Spal tři hodiny.</a:t>
            </a:r>
          </a:p>
          <a:p>
            <a:pPr algn="ctr"/>
            <a:r>
              <a:rPr lang="cs-CZ" sz="2400" dirty="0" smtClean="0"/>
              <a:t>V kolik hodin se probudil?</a:t>
            </a:r>
            <a:endParaRPr lang="cs-CZ" sz="2400" dirty="0"/>
          </a:p>
        </p:txBody>
      </p:sp>
      <p:grpSp>
        <p:nvGrpSpPr>
          <p:cNvPr id="5" name="Skupina 4"/>
          <p:cNvGrpSpPr/>
          <p:nvPr/>
        </p:nvGrpSpPr>
        <p:grpSpPr>
          <a:xfrm>
            <a:off x="5551480" y="2567064"/>
            <a:ext cx="3196983" cy="3526231"/>
            <a:chOff x="755576" y="476672"/>
            <a:chExt cx="2736304" cy="2880320"/>
          </a:xfrm>
          <a:solidFill>
            <a:schemeClr val="accent6">
              <a:lumMod val="75000"/>
            </a:schemeClr>
          </a:solidFill>
        </p:grpSpPr>
        <p:sp>
          <p:nvSpPr>
            <p:cNvPr id="6" name="Ovál 5"/>
            <p:cNvSpPr/>
            <p:nvPr/>
          </p:nvSpPr>
          <p:spPr>
            <a:xfrm>
              <a:off x="755576" y="476672"/>
              <a:ext cx="2736304" cy="288032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200" b="1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1916057" y="692696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12</a:t>
              </a:r>
              <a:endParaRPr lang="cs-CZ" sz="2000" b="1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2560017" y="910968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</a:t>
              </a:r>
              <a:endParaRPr lang="cs-CZ" sz="2000" b="1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2826588" y="123391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2</a:t>
              </a:r>
              <a:endParaRPr lang="cs-CZ" sz="2000" b="1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1391955" y="906987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11</a:t>
              </a:r>
              <a:endParaRPr lang="cs-CZ" sz="2000" b="1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973018" y="1263519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10</a:t>
              </a:r>
              <a:endParaRPr lang="cs-CZ" sz="2000" b="1" dirty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969819" y="2161480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8</a:t>
              </a:r>
              <a:endParaRPr lang="cs-CZ" sz="2000" b="1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1332433" y="2597863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7</a:t>
              </a:r>
              <a:endParaRPr lang="cs-CZ" sz="2000" b="1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2469517" y="2597863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5</a:t>
              </a:r>
              <a:endParaRPr lang="cs-CZ" sz="2000" b="1" dirty="0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2826588" y="2230199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4</a:t>
              </a:r>
              <a:endParaRPr lang="cs-CZ" sz="2000" b="1" dirty="0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3027688" y="169210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3</a:t>
              </a:r>
              <a:endParaRPr lang="cs-CZ" sz="2000" b="1" dirty="0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844682" y="169210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9</a:t>
              </a:r>
              <a:endParaRPr lang="cs-CZ" sz="2000" b="1" dirty="0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1916057" y="2745306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6</a:t>
              </a:r>
              <a:endParaRPr lang="cs-CZ" sz="2000" b="1" dirty="0"/>
            </a:p>
          </p:txBody>
        </p:sp>
        <p:sp>
          <p:nvSpPr>
            <p:cNvPr id="19" name="Ovál 18"/>
            <p:cNvSpPr/>
            <p:nvPr/>
          </p:nvSpPr>
          <p:spPr>
            <a:xfrm>
              <a:off x="1995390" y="1892549"/>
              <a:ext cx="142828" cy="134055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800" b="1"/>
            </a:p>
          </p:txBody>
        </p:sp>
      </p:grpSp>
      <p:pic>
        <p:nvPicPr>
          <p:cNvPr id="4098" name="Picture 2" descr="C:\Users\Lenka\AppData\Local\Microsoft\Windows\Temporary Internet Files\Content.IE5\1SWZ40X0\MC9002381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0736" y="2282849"/>
            <a:ext cx="3528392" cy="4034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se šipkou 19"/>
          <p:cNvCxnSpPr/>
          <p:nvPr/>
        </p:nvCxnSpPr>
        <p:spPr>
          <a:xfrm flipV="1">
            <a:off x="7083464" y="3098751"/>
            <a:ext cx="0" cy="1299618"/>
          </a:xfrm>
          <a:prstGeom prst="straightConnector1">
            <a:avLst/>
          </a:prstGeom>
          <a:ln w="57150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H="1">
            <a:off x="6072964" y="4365937"/>
            <a:ext cx="1010500" cy="0"/>
          </a:xfrm>
          <a:prstGeom prst="straightConnector1">
            <a:avLst/>
          </a:prstGeom>
          <a:ln w="57150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021151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CEBF5"/>
            </a:gs>
            <a:gs pos="8000">
              <a:srgbClr val="83A7C3"/>
            </a:gs>
            <a:gs pos="13000">
              <a:srgbClr val="768FB9"/>
            </a:gs>
            <a:gs pos="21001">
              <a:srgbClr val="83A7C3"/>
            </a:gs>
            <a:gs pos="52000">
              <a:srgbClr val="FFFFFF"/>
            </a:gs>
            <a:gs pos="56000">
              <a:srgbClr val="9C6563"/>
            </a:gs>
            <a:gs pos="58000">
              <a:srgbClr val="80302D"/>
            </a:gs>
            <a:gs pos="71001">
              <a:srgbClr val="C0524E"/>
            </a:gs>
            <a:gs pos="94000">
              <a:srgbClr val="EBDAD4"/>
            </a:gs>
            <a:gs pos="100000">
              <a:srgbClr val="55261C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68895"/>
            <a:ext cx="173387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/>
              <a:t>Urči čas na hodinách:</a:t>
            </a:r>
            <a:endParaRPr lang="cs-CZ" sz="1400" i="1" dirty="0"/>
          </a:p>
        </p:txBody>
      </p:sp>
      <p:sp>
        <p:nvSpPr>
          <p:cNvPr id="3" name="Zaoblený obdélník 2"/>
          <p:cNvSpPr/>
          <p:nvPr/>
        </p:nvSpPr>
        <p:spPr>
          <a:xfrm>
            <a:off x="251520" y="795863"/>
            <a:ext cx="8496944" cy="11521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Klárce začalo v osm hodin vyučování. </a:t>
            </a:r>
          </a:p>
          <a:p>
            <a:pPr algn="ctr"/>
            <a:r>
              <a:rPr lang="cs-CZ" sz="2400" dirty="0" smtClean="0"/>
              <a:t>Za šest hodin půjde domů. </a:t>
            </a:r>
          </a:p>
          <a:p>
            <a:pPr algn="ctr"/>
            <a:r>
              <a:rPr lang="cs-CZ" sz="2400" dirty="0" smtClean="0"/>
              <a:t>V kolik hodin jde domů?</a:t>
            </a:r>
            <a:endParaRPr lang="cs-CZ" sz="2400" dirty="0"/>
          </a:p>
        </p:txBody>
      </p:sp>
      <p:grpSp>
        <p:nvGrpSpPr>
          <p:cNvPr id="5" name="Skupina 4"/>
          <p:cNvGrpSpPr/>
          <p:nvPr/>
        </p:nvGrpSpPr>
        <p:grpSpPr>
          <a:xfrm>
            <a:off x="5551480" y="2567064"/>
            <a:ext cx="3196983" cy="3526231"/>
            <a:chOff x="755576" y="476672"/>
            <a:chExt cx="2736304" cy="2880320"/>
          </a:xfrm>
          <a:solidFill>
            <a:schemeClr val="accent2">
              <a:lumMod val="20000"/>
              <a:lumOff val="80000"/>
            </a:schemeClr>
          </a:solidFill>
        </p:grpSpPr>
        <p:sp>
          <p:nvSpPr>
            <p:cNvPr id="6" name="Ovál 5"/>
            <p:cNvSpPr/>
            <p:nvPr/>
          </p:nvSpPr>
          <p:spPr>
            <a:xfrm>
              <a:off x="755576" y="476672"/>
              <a:ext cx="2736304" cy="288032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200" b="1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1916057" y="692696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12</a:t>
              </a:r>
              <a:endParaRPr lang="cs-CZ" sz="2000" b="1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2560017" y="910968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</a:t>
              </a:r>
              <a:endParaRPr lang="cs-CZ" sz="2000" b="1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2826588" y="123391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2</a:t>
              </a:r>
              <a:endParaRPr lang="cs-CZ" sz="2000" b="1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1391955" y="906987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11</a:t>
              </a:r>
              <a:endParaRPr lang="cs-CZ" sz="2000" b="1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973018" y="1263519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10</a:t>
              </a:r>
              <a:endParaRPr lang="cs-CZ" sz="2000" b="1" dirty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969819" y="2161480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8</a:t>
              </a:r>
              <a:endParaRPr lang="cs-CZ" sz="2000" b="1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1332433" y="2597863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7</a:t>
              </a:r>
              <a:endParaRPr lang="cs-CZ" sz="2000" b="1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2469517" y="2597863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5</a:t>
              </a:r>
              <a:endParaRPr lang="cs-CZ" sz="2000" b="1" dirty="0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2826588" y="2230199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4</a:t>
              </a:r>
              <a:endParaRPr lang="cs-CZ" sz="2000" b="1" dirty="0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3027688" y="169210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3</a:t>
              </a:r>
              <a:endParaRPr lang="cs-CZ" sz="2000" b="1" dirty="0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844682" y="169210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9</a:t>
              </a:r>
              <a:endParaRPr lang="cs-CZ" sz="2000" b="1" dirty="0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1916057" y="2745306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6</a:t>
              </a:r>
              <a:endParaRPr lang="cs-CZ" sz="2000" b="1" dirty="0"/>
            </a:p>
          </p:txBody>
        </p:sp>
        <p:sp>
          <p:nvSpPr>
            <p:cNvPr id="19" name="Ovál 18"/>
            <p:cNvSpPr/>
            <p:nvPr/>
          </p:nvSpPr>
          <p:spPr>
            <a:xfrm>
              <a:off x="1995390" y="1892549"/>
              <a:ext cx="142828" cy="134055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800" b="1"/>
            </a:p>
          </p:txBody>
        </p:sp>
      </p:grpSp>
      <p:pic>
        <p:nvPicPr>
          <p:cNvPr id="5122" name="Picture 2" descr="C:\Users\Lenka\AppData\Local\Microsoft\Windows\Temporary Internet Files\Content.IE5\1SWZ40X0\MC9002340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2294" y="2132856"/>
            <a:ext cx="3600400" cy="4130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84345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CEBF5"/>
            </a:gs>
            <a:gs pos="8000">
              <a:srgbClr val="83A7C3"/>
            </a:gs>
            <a:gs pos="13000">
              <a:srgbClr val="768FB9"/>
            </a:gs>
            <a:gs pos="21001">
              <a:srgbClr val="83A7C3"/>
            </a:gs>
            <a:gs pos="52000">
              <a:srgbClr val="FFFFFF"/>
            </a:gs>
            <a:gs pos="56000">
              <a:srgbClr val="9C6563"/>
            </a:gs>
            <a:gs pos="58000">
              <a:srgbClr val="80302D"/>
            </a:gs>
            <a:gs pos="71001">
              <a:srgbClr val="C0524E"/>
            </a:gs>
            <a:gs pos="94000">
              <a:srgbClr val="EBDAD4"/>
            </a:gs>
            <a:gs pos="100000">
              <a:srgbClr val="55261C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68895"/>
            <a:ext cx="70250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/>
              <a:t>Řešení:</a:t>
            </a:r>
            <a:endParaRPr lang="cs-CZ" sz="1400" i="1" dirty="0"/>
          </a:p>
        </p:txBody>
      </p:sp>
      <p:sp>
        <p:nvSpPr>
          <p:cNvPr id="3" name="Zaoblený obdélník 2"/>
          <p:cNvSpPr/>
          <p:nvPr/>
        </p:nvSpPr>
        <p:spPr>
          <a:xfrm>
            <a:off x="251520" y="795863"/>
            <a:ext cx="8496944" cy="11521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Klárce začalo v osm hodin vyučování. </a:t>
            </a:r>
          </a:p>
          <a:p>
            <a:pPr algn="ctr"/>
            <a:r>
              <a:rPr lang="cs-CZ" sz="2400" dirty="0" smtClean="0"/>
              <a:t>Za šest hodin půjde domů. </a:t>
            </a:r>
          </a:p>
          <a:p>
            <a:pPr algn="ctr"/>
            <a:r>
              <a:rPr lang="cs-CZ" sz="2400" dirty="0" smtClean="0"/>
              <a:t>V kolik hodin jde domů?</a:t>
            </a:r>
            <a:endParaRPr lang="cs-CZ" sz="2400" dirty="0"/>
          </a:p>
        </p:txBody>
      </p:sp>
      <p:grpSp>
        <p:nvGrpSpPr>
          <p:cNvPr id="5" name="Skupina 4"/>
          <p:cNvGrpSpPr/>
          <p:nvPr/>
        </p:nvGrpSpPr>
        <p:grpSpPr>
          <a:xfrm>
            <a:off x="5551480" y="2567064"/>
            <a:ext cx="3196983" cy="3526231"/>
            <a:chOff x="755576" y="476672"/>
            <a:chExt cx="2736304" cy="2880320"/>
          </a:xfrm>
          <a:solidFill>
            <a:schemeClr val="accent2">
              <a:lumMod val="20000"/>
              <a:lumOff val="80000"/>
            </a:schemeClr>
          </a:solidFill>
        </p:grpSpPr>
        <p:sp>
          <p:nvSpPr>
            <p:cNvPr id="6" name="Ovál 5"/>
            <p:cNvSpPr/>
            <p:nvPr/>
          </p:nvSpPr>
          <p:spPr>
            <a:xfrm>
              <a:off x="755576" y="476672"/>
              <a:ext cx="2736304" cy="288032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200" b="1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1916057" y="692696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12</a:t>
              </a:r>
              <a:endParaRPr lang="cs-CZ" sz="2000" b="1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2560017" y="910968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</a:t>
              </a:r>
              <a:endParaRPr lang="cs-CZ" sz="2000" b="1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2826588" y="123391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2</a:t>
              </a:r>
              <a:endParaRPr lang="cs-CZ" sz="2000" b="1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1391955" y="906987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11</a:t>
              </a:r>
              <a:endParaRPr lang="cs-CZ" sz="2000" b="1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973018" y="1263519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10</a:t>
              </a:r>
              <a:endParaRPr lang="cs-CZ" sz="2000" b="1" dirty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969819" y="2161480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8</a:t>
              </a:r>
              <a:endParaRPr lang="cs-CZ" sz="2000" b="1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1332433" y="2597863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7</a:t>
              </a:r>
              <a:endParaRPr lang="cs-CZ" sz="2000" b="1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2469517" y="2597863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5</a:t>
              </a:r>
              <a:endParaRPr lang="cs-CZ" sz="2000" b="1" dirty="0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2826588" y="2230199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4</a:t>
              </a:r>
              <a:endParaRPr lang="cs-CZ" sz="2000" b="1" dirty="0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3027688" y="169210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3</a:t>
              </a:r>
              <a:endParaRPr lang="cs-CZ" sz="2000" b="1" dirty="0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844682" y="169210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9</a:t>
              </a:r>
              <a:endParaRPr lang="cs-CZ" sz="2000" b="1" dirty="0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1916057" y="2745306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6</a:t>
              </a:r>
              <a:endParaRPr lang="cs-CZ" sz="2000" b="1" dirty="0"/>
            </a:p>
          </p:txBody>
        </p:sp>
        <p:sp>
          <p:nvSpPr>
            <p:cNvPr id="19" name="Ovál 18"/>
            <p:cNvSpPr/>
            <p:nvPr/>
          </p:nvSpPr>
          <p:spPr>
            <a:xfrm>
              <a:off x="1995390" y="1892549"/>
              <a:ext cx="142828" cy="134055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800" b="1"/>
            </a:p>
          </p:txBody>
        </p:sp>
      </p:grpSp>
      <p:pic>
        <p:nvPicPr>
          <p:cNvPr id="5122" name="Picture 2" descr="C:\Users\Lenka\AppData\Local\Microsoft\Windows\Temporary Internet Files\Content.IE5\1SWZ40X0\MC9002340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2294" y="2132856"/>
            <a:ext cx="3600400" cy="4130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se šipkou 19"/>
          <p:cNvCxnSpPr/>
          <p:nvPr/>
        </p:nvCxnSpPr>
        <p:spPr>
          <a:xfrm flipV="1">
            <a:off x="7083464" y="3098751"/>
            <a:ext cx="0" cy="1299618"/>
          </a:xfrm>
          <a:prstGeom prst="straightConnector1">
            <a:avLst/>
          </a:prstGeom>
          <a:ln w="57150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>
            <a:stCxn id="19" idx="6"/>
          </p:cNvCxnSpPr>
          <p:nvPr/>
        </p:nvCxnSpPr>
        <p:spPr>
          <a:xfrm flipV="1">
            <a:off x="7166901" y="3861048"/>
            <a:ext cx="573451" cy="521462"/>
          </a:xfrm>
          <a:prstGeom prst="straightConnector1">
            <a:avLst/>
          </a:prstGeom>
          <a:ln w="57150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3733743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68895"/>
            <a:ext cx="174323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/>
              <a:t>Urči čas na hodinách:</a:t>
            </a:r>
            <a:endParaRPr lang="cs-CZ" sz="1400" i="1" dirty="0"/>
          </a:p>
        </p:txBody>
      </p:sp>
      <p:sp>
        <p:nvSpPr>
          <p:cNvPr id="3" name="Zaoblený obdélník 2"/>
          <p:cNvSpPr/>
          <p:nvPr/>
        </p:nvSpPr>
        <p:spPr>
          <a:xfrm>
            <a:off x="251520" y="795863"/>
            <a:ext cx="8496944" cy="11521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Štěpánovi začal  fotbal v pět hodin. Za hodinu a půl fotbal skončil.</a:t>
            </a:r>
          </a:p>
          <a:p>
            <a:pPr algn="ctr"/>
            <a:r>
              <a:rPr lang="cs-CZ" sz="2400" dirty="0" smtClean="0"/>
              <a:t>V kolik hodin končí trénink?</a:t>
            </a:r>
            <a:endParaRPr lang="cs-CZ" sz="2400" dirty="0"/>
          </a:p>
        </p:txBody>
      </p:sp>
      <p:grpSp>
        <p:nvGrpSpPr>
          <p:cNvPr id="5" name="Skupina 4"/>
          <p:cNvGrpSpPr/>
          <p:nvPr/>
        </p:nvGrpSpPr>
        <p:grpSpPr>
          <a:xfrm>
            <a:off x="5551480" y="2567064"/>
            <a:ext cx="3196983" cy="3526231"/>
            <a:chOff x="755576" y="476672"/>
            <a:chExt cx="2736304" cy="2880320"/>
          </a:xfrm>
          <a:solidFill>
            <a:schemeClr val="accent2">
              <a:lumMod val="20000"/>
              <a:lumOff val="80000"/>
            </a:schemeClr>
          </a:solidFill>
        </p:grpSpPr>
        <p:sp>
          <p:nvSpPr>
            <p:cNvPr id="6" name="Ovál 5"/>
            <p:cNvSpPr/>
            <p:nvPr/>
          </p:nvSpPr>
          <p:spPr>
            <a:xfrm>
              <a:off x="755576" y="476672"/>
              <a:ext cx="2736304" cy="288032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200" b="1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1916057" y="692696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12</a:t>
              </a:r>
              <a:endParaRPr lang="cs-CZ" sz="2000" b="1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2560017" y="910968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</a:t>
              </a:r>
              <a:endParaRPr lang="cs-CZ" sz="2000" b="1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2826588" y="123391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2</a:t>
              </a:r>
              <a:endParaRPr lang="cs-CZ" sz="2000" b="1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1391955" y="906987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11</a:t>
              </a:r>
              <a:endParaRPr lang="cs-CZ" sz="2000" b="1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973018" y="1263519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10</a:t>
              </a:r>
              <a:endParaRPr lang="cs-CZ" sz="2000" b="1" dirty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969819" y="2161480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8</a:t>
              </a:r>
              <a:endParaRPr lang="cs-CZ" sz="2000" b="1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1332433" y="2597863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7</a:t>
              </a:r>
              <a:endParaRPr lang="cs-CZ" sz="2000" b="1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2469517" y="2597863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5</a:t>
              </a:r>
              <a:endParaRPr lang="cs-CZ" sz="2000" b="1" dirty="0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2826588" y="2230199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4</a:t>
              </a:r>
              <a:endParaRPr lang="cs-CZ" sz="2000" b="1" dirty="0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3027688" y="169210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3</a:t>
              </a:r>
              <a:endParaRPr lang="cs-CZ" sz="2000" b="1" dirty="0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844682" y="169210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9</a:t>
              </a:r>
              <a:endParaRPr lang="cs-CZ" sz="2000" b="1" dirty="0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1916057" y="2745306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6</a:t>
              </a:r>
              <a:endParaRPr lang="cs-CZ" sz="2000" b="1" dirty="0"/>
            </a:p>
          </p:txBody>
        </p:sp>
        <p:sp>
          <p:nvSpPr>
            <p:cNvPr id="19" name="Ovál 18"/>
            <p:cNvSpPr/>
            <p:nvPr/>
          </p:nvSpPr>
          <p:spPr>
            <a:xfrm>
              <a:off x="1995390" y="1892549"/>
              <a:ext cx="142828" cy="134055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800" b="1"/>
            </a:p>
          </p:txBody>
        </p:sp>
      </p:grpSp>
      <p:pic>
        <p:nvPicPr>
          <p:cNvPr id="1027" name="Picture 3" descr="C:\Users\Lenka\AppData\Local\Microsoft\Windows\Temporary Internet Files\Content.IE5\LPNL0WT5\MC900434599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220291"/>
            <a:ext cx="3024336" cy="4159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260693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68895"/>
            <a:ext cx="70250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/>
              <a:t>Řešení:</a:t>
            </a:r>
            <a:endParaRPr lang="cs-CZ" sz="1400" i="1" dirty="0"/>
          </a:p>
        </p:txBody>
      </p:sp>
      <p:sp>
        <p:nvSpPr>
          <p:cNvPr id="3" name="Zaoblený obdélník 2"/>
          <p:cNvSpPr/>
          <p:nvPr/>
        </p:nvSpPr>
        <p:spPr>
          <a:xfrm>
            <a:off x="251520" y="795863"/>
            <a:ext cx="8496944" cy="11521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Štěpánovi začal  fotbal v pět hodin. Za hodinu a půl fotbal skončil.</a:t>
            </a:r>
          </a:p>
          <a:p>
            <a:pPr algn="ctr"/>
            <a:r>
              <a:rPr lang="cs-CZ" sz="2400" dirty="0" smtClean="0"/>
              <a:t>V kolik hodin končí trénink?</a:t>
            </a:r>
            <a:endParaRPr lang="cs-CZ" sz="2400" dirty="0"/>
          </a:p>
        </p:txBody>
      </p:sp>
      <p:grpSp>
        <p:nvGrpSpPr>
          <p:cNvPr id="5" name="Skupina 4"/>
          <p:cNvGrpSpPr/>
          <p:nvPr/>
        </p:nvGrpSpPr>
        <p:grpSpPr>
          <a:xfrm>
            <a:off x="5551480" y="2567064"/>
            <a:ext cx="3196983" cy="3526231"/>
            <a:chOff x="755576" y="476672"/>
            <a:chExt cx="2736304" cy="2880320"/>
          </a:xfrm>
          <a:solidFill>
            <a:schemeClr val="accent2">
              <a:lumMod val="20000"/>
              <a:lumOff val="80000"/>
            </a:schemeClr>
          </a:solidFill>
        </p:grpSpPr>
        <p:sp>
          <p:nvSpPr>
            <p:cNvPr id="6" name="Ovál 5"/>
            <p:cNvSpPr/>
            <p:nvPr/>
          </p:nvSpPr>
          <p:spPr>
            <a:xfrm>
              <a:off x="755576" y="476672"/>
              <a:ext cx="2736304" cy="288032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200" b="1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1916057" y="692696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12</a:t>
              </a:r>
              <a:endParaRPr lang="cs-CZ" sz="2000" b="1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2560017" y="910968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</a:t>
              </a:r>
              <a:endParaRPr lang="cs-CZ" sz="2000" b="1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2826588" y="123391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2</a:t>
              </a:r>
              <a:endParaRPr lang="cs-CZ" sz="2000" b="1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1391955" y="906987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11</a:t>
              </a:r>
              <a:endParaRPr lang="cs-CZ" sz="2000" b="1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973018" y="1263519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10</a:t>
              </a:r>
              <a:endParaRPr lang="cs-CZ" sz="2000" b="1" dirty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969819" y="2161480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8</a:t>
              </a:r>
              <a:endParaRPr lang="cs-CZ" sz="2000" b="1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1332433" y="2597863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7</a:t>
              </a:r>
              <a:endParaRPr lang="cs-CZ" sz="2000" b="1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2469517" y="2597863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5</a:t>
              </a:r>
              <a:endParaRPr lang="cs-CZ" sz="2000" b="1" dirty="0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2826588" y="2230199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4</a:t>
              </a:r>
              <a:endParaRPr lang="cs-CZ" sz="2000" b="1" dirty="0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3027688" y="169210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3</a:t>
              </a:r>
              <a:endParaRPr lang="cs-CZ" sz="2000" b="1" dirty="0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844682" y="169210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9</a:t>
              </a:r>
              <a:endParaRPr lang="cs-CZ" sz="2000" b="1" dirty="0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1916057" y="2745306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6</a:t>
              </a:r>
              <a:endParaRPr lang="cs-CZ" sz="2000" b="1" dirty="0"/>
            </a:p>
          </p:txBody>
        </p:sp>
        <p:sp>
          <p:nvSpPr>
            <p:cNvPr id="19" name="Ovál 18"/>
            <p:cNvSpPr/>
            <p:nvPr/>
          </p:nvSpPr>
          <p:spPr>
            <a:xfrm>
              <a:off x="1995390" y="1892549"/>
              <a:ext cx="142828" cy="134055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800" b="1"/>
            </a:p>
          </p:txBody>
        </p:sp>
      </p:grpSp>
      <p:cxnSp>
        <p:nvCxnSpPr>
          <p:cNvPr id="20" name="Přímá spojnice se šipkou 19"/>
          <p:cNvCxnSpPr/>
          <p:nvPr/>
        </p:nvCxnSpPr>
        <p:spPr>
          <a:xfrm>
            <a:off x="7083464" y="4388841"/>
            <a:ext cx="0" cy="1020008"/>
          </a:xfrm>
          <a:prstGeom prst="straightConnector1">
            <a:avLst/>
          </a:prstGeom>
          <a:ln w="57150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H="1">
            <a:off x="6660232" y="4388841"/>
            <a:ext cx="457383" cy="576226"/>
          </a:xfrm>
          <a:prstGeom prst="straightConnector1">
            <a:avLst/>
          </a:prstGeom>
          <a:ln w="57150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7" name="Picture 3" descr="C:\Users\Lenka\AppData\Local\Microsoft\Windows\Temporary Internet Files\Content.IE5\LPNL0WT5\MC900434599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220291"/>
            <a:ext cx="3024336" cy="4159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034492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68895"/>
            <a:ext cx="174323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/>
              <a:t>Urči čas na hodinách:</a:t>
            </a:r>
            <a:endParaRPr lang="cs-CZ" sz="1400" i="1" dirty="0"/>
          </a:p>
        </p:txBody>
      </p:sp>
      <p:sp>
        <p:nvSpPr>
          <p:cNvPr id="3" name="Zaoblený obdélník 2"/>
          <p:cNvSpPr/>
          <p:nvPr/>
        </p:nvSpPr>
        <p:spPr>
          <a:xfrm>
            <a:off x="251520" y="795863"/>
            <a:ext cx="8496944" cy="11521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Jsou čtyři hodiny. Lukáš šel před dvěma hodinami hrát na klavír.</a:t>
            </a:r>
          </a:p>
          <a:p>
            <a:pPr algn="ctr"/>
            <a:r>
              <a:rPr lang="cs-CZ" sz="2400" dirty="0" smtClean="0"/>
              <a:t> V kolik hodin začal Lukáš hrát?</a:t>
            </a:r>
            <a:endParaRPr lang="cs-CZ" sz="2400" dirty="0"/>
          </a:p>
        </p:txBody>
      </p:sp>
      <p:grpSp>
        <p:nvGrpSpPr>
          <p:cNvPr id="5" name="Skupina 4"/>
          <p:cNvGrpSpPr/>
          <p:nvPr/>
        </p:nvGrpSpPr>
        <p:grpSpPr>
          <a:xfrm>
            <a:off x="5551480" y="2567064"/>
            <a:ext cx="3196983" cy="3526231"/>
            <a:chOff x="755576" y="476672"/>
            <a:chExt cx="2736304" cy="2880320"/>
          </a:xfrm>
          <a:solidFill>
            <a:schemeClr val="accent2">
              <a:lumMod val="20000"/>
              <a:lumOff val="80000"/>
            </a:schemeClr>
          </a:solidFill>
        </p:grpSpPr>
        <p:sp>
          <p:nvSpPr>
            <p:cNvPr id="6" name="Ovál 5"/>
            <p:cNvSpPr/>
            <p:nvPr/>
          </p:nvSpPr>
          <p:spPr>
            <a:xfrm>
              <a:off x="755576" y="476672"/>
              <a:ext cx="2736304" cy="288032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200" b="1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1916057" y="692696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12</a:t>
              </a:r>
              <a:endParaRPr lang="cs-CZ" sz="2000" b="1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2560017" y="910968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</a:t>
              </a:r>
              <a:endParaRPr lang="cs-CZ" sz="2000" b="1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2826588" y="123391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2</a:t>
              </a:r>
              <a:endParaRPr lang="cs-CZ" sz="2000" b="1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1391955" y="906987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11</a:t>
              </a:r>
              <a:endParaRPr lang="cs-CZ" sz="2000" b="1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973018" y="1263519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10</a:t>
              </a:r>
              <a:endParaRPr lang="cs-CZ" sz="2000" b="1" dirty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969819" y="2161480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8</a:t>
              </a:r>
              <a:endParaRPr lang="cs-CZ" sz="2000" b="1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1332433" y="2597863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7</a:t>
              </a:r>
              <a:endParaRPr lang="cs-CZ" sz="2000" b="1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2469517" y="2597863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5</a:t>
              </a:r>
              <a:endParaRPr lang="cs-CZ" sz="2000" b="1" dirty="0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2826588" y="2230199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4</a:t>
              </a:r>
              <a:endParaRPr lang="cs-CZ" sz="2000" b="1" dirty="0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3027688" y="169210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3</a:t>
              </a:r>
              <a:endParaRPr lang="cs-CZ" sz="2000" b="1" dirty="0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844682" y="169210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9</a:t>
              </a:r>
              <a:endParaRPr lang="cs-CZ" sz="2000" b="1" dirty="0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1916057" y="2745306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6</a:t>
              </a:r>
              <a:endParaRPr lang="cs-CZ" sz="2000" b="1" dirty="0"/>
            </a:p>
          </p:txBody>
        </p:sp>
        <p:sp>
          <p:nvSpPr>
            <p:cNvPr id="19" name="Ovál 18"/>
            <p:cNvSpPr/>
            <p:nvPr/>
          </p:nvSpPr>
          <p:spPr>
            <a:xfrm>
              <a:off x="1995390" y="1892549"/>
              <a:ext cx="142828" cy="134055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800" b="1"/>
            </a:p>
          </p:txBody>
        </p:sp>
      </p:grpSp>
      <p:pic>
        <p:nvPicPr>
          <p:cNvPr id="2054" name="Picture 6" descr="C:\Users\Lenka\AppData\Local\Microsoft\Windows\Temporary Internet Files\Content.IE5\METAATR9\MC9002870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470216"/>
            <a:ext cx="3970410" cy="3719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034492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68895"/>
            <a:ext cx="70250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/>
              <a:t>Řešení:</a:t>
            </a:r>
            <a:endParaRPr lang="cs-CZ" sz="1400" i="1" dirty="0"/>
          </a:p>
        </p:txBody>
      </p:sp>
      <p:sp>
        <p:nvSpPr>
          <p:cNvPr id="3" name="Zaoblený obdélník 2"/>
          <p:cNvSpPr/>
          <p:nvPr/>
        </p:nvSpPr>
        <p:spPr>
          <a:xfrm>
            <a:off x="251520" y="795863"/>
            <a:ext cx="8496944" cy="11521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Jsou čtyři hodiny. Lukáš šel před dvěma hodinami hrát na klavír.</a:t>
            </a:r>
          </a:p>
          <a:p>
            <a:pPr algn="ctr"/>
            <a:r>
              <a:rPr lang="cs-CZ" sz="2400" dirty="0" smtClean="0"/>
              <a:t> V kolik hodin začal Lukáš hrát?</a:t>
            </a:r>
            <a:endParaRPr lang="cs-CZ" sz="2400" dirty="0"/>
          </a:p>
        </p:txBody>
      </p:sp>
      <p:grpSp>
        <p:nvGrpSpPr>
          <p:cNvPr id="5" name="Skupina 4"/>
          <p:cNvGrpSpPr/>
          <p:nvPr/>
        </p:nvGrpSpPr>
        <p:grpSpPr>
          <a:xfrm>
            <a:off x="5551480" y="2567064"/>
            <a:ext cx="3196983" cy="3526231"/>
            <a:chOff x="755576" y="476672"/>
            <a:chExt cx="2736304" cy="2880320"/>
          </a:xfrm>
          <a:solidFill>
            <a:schemeClr val="accent2">
              <a:lumMod val="20000"/>
              <a:lumOff val="80000"/>
            </a:schemeClr>
          </a:solidFill>
        </p:grpSpPr>
        <p:sp>
          <p:nvSpPr>
            <p:cNvPr id="6" name="Ovál 5"/>
            <p:cNvSpPr/>
            <p:nvPr/>
          </p:nvSpPr>
          <p:spPr>
            <a:xfrm>
              <a:off x="755576" y="476672"/>
              <a:ext cx="2736304" cy="288032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200" b="1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1916057" y="692696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12</a:t>
              </a:r>
              <a:endParaRPr lang="cs-CZ" sz="2000" b="1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2560017" y="910968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</a:t>
              </a:r>
              <a:endParaRPr lang="cs-CZ" sz="2000" b="1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2826588" y="123391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2</a:t>
              </a:r>
              <a:endParaRPr lang="cs-CZ" sz="2000" b="1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1391955" y="906987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11</a:t>
              </a:r>
              <a:endParaRPr lang="cs-CZ" sz="2000" b="1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973018" y="1263519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10</a:t>
              </a:r>
              <a:endParaRPr lang="cs-CZ" sz="2000" b="1" dirty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969819" y="2161480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8</a:t>
              </a:r>
              <a:endParaRPr lang="cs-CZ" sz="2000" b="1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1332433" y="2597863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7</a:t>
              </a:r>
              <a:endParaRPr lang="cs-CZ" sz="2000" b="1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2469517" y="2597863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5</a:t>
              </a:r>
              <a:endParaRPr lang="cs-CZ" sz="2000" b="1" dirty="0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2826588" y="2230199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4</a:t>
              </a:r>
              <a:endParaRPr lang="cs-CZ" sz="2000" b="1" dirty="0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3027688" y="169210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3</a:t>
              </a:r>
              <a:endParaRPr lang="cs-CZ" sz="2000" b="1" dirty="0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844682" y="1692102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9</a:t>
              </a:r>
              <a:endParaRPr lang="cs-CZ" sz="2000" b="1" dirty="0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1916057" y="2745306"/>
              <a:ext cx="464192" cy="40011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6</a:t>
              </a:r>
              <a:endParaRPr lang="cs-CZ" sz="2000" b="1" dirty="0"/>
            </a:p>
          </p:txBody>
        </p:sp>
        <p:sp>
          <p:nvSpPr>
            <p:cNvPr id="19" name="Ovál 18"/>
            <p:cNvSpPr/>
            <p:nvPr/>
          </p:nvSpPr>
          <p:spPr>
            <a:xfrm>
              <a:off x="1995390" y="1892549"/>
              <a:ext cx="142828" cy="134055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800" b="1"/>
            </a:p>
          </p:txBody>
        </p:sp>
      </p:grpSp>
      <p:cxnSp>
        <p:nvCxnSpPr>
          <p:cNvPr id="20" name="Přímá spojnice se šipkou 19"/>
          <p:cNvCxnSpPr/>
          <p:nvPr/>
        </p:nvCxnSpPr>
        <p:spPr>
          <a:xfrm flipV="1">
            <a:off x="7083464" y="3098751"/>
            <a:ext cx="0" cy="1299618"/>
          </a:xfrm>
          <a:prstGeom prst="straightConnector1">
            <a:avLst/>
          </a:prstGeom>
          <a:ln w="57150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>
            <a:stCxn id="19" idx="6"/>
          </p:cNvCxnSpPr>
          <p:nvPr/>
        </p:nvCxnSpPr>
        <p:spPr>
          <a:xfrm flipV="1">
            <a:off x="7166901" y="3861048"/>
            <a:ext cx="573451" cy="521462"/>
          </a:xfrm>
          <a:prstGeom prst="straightConnector1">
            <a:avLst/>
          </a:prstGeom>
          <a:ln w="57150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4" name="Picture 6" descr="C:\Users\Lenka\AppData\Local\Microsoft\Windows\Temporary Internet Files\Content.IE5\METAATR9\MC9002870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470216"/>
            <a:ext cx="3970410" cy="3719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1343562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9592" y="639237"/>
            <a:ext cx="7776864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CITACE:</a:t>
            </a:r>
          </a:p>
          <a:p>
            <a:r>
              <a:rPr lang="cs-CZ" dirty="0"/>
              <a:t>Kliparty použity z webu Office.com</a:t>
            </a:r>
            <a:r>
              <a:rPr lang="cs-CZ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342746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1924</TotalTime>
  <Words>844</Words>
  <Application>Microsoft Office PowerPoint</Application>
  <PresentationFormat>Předvádění na obrazovce (4:3)</PresentationFormat>
  <Paragraphs>534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systému Office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</cp:lastModifiedBy>
  <cp:revision>212</cp:revision>
  <dcterms:created xsi:type="dcterms:W3CDTF">2012-03-09T21:22:25Z</dcterms:created>
  <dcterms:modified xsi:type="dcterms:W3CDTF">2013-02-18T19:22:16Z</dcterms:modified>
</cp:coreProperties>
</file>