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9" r:id="rId2"/>
    <p:sldId id="270" r:id="rId3"/>
    <p:sldId id="266" r:id="rId4"/>
    <p:sldId id="265" r:id="rId5"/>
    <p:sldId id="267" r:id="rId6"/>
    <p:sldId id="268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29.10.2011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Vlajky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VY_32_INOVACE_04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019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54726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poznávání vlajek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států sousedních zemí</a:t>
            </a:r>
            <a:endParaRPr lang="cs-CZ" sz="1500" dirty="0" smtClean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společný rozhovor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2415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6" name="Picture 2" descr="C:\Users\oem\AppData\Local\Microsoft\Windows\Temporary Internet Files\Content.IE5\6A9B631Z\MC900015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722" y="1682953"/>
            <a:ext cx="4448556" cy="349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476672"/>
            <a:ext cx="6192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Vlajka naší České republiky.</a:t>
            </a:r>
            <a:endParaRPr lang="cs-CZ" sz="4000" b="1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905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\\server-ibm\UFolders$\petrikova\Desktop\Vlajky\vlajka-slovensko-20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6" y="3062662"/>
            <a:ext cx="3051619" cy="202932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\\server-ibm\UFolders$\petrikova\Desktop\Vlajky\vlajka-polsko-200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8104"/>
            <a:ext cx="3168352" cy="210695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42987" y="384649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5611" y="5219018"/>
            <a:ext cx="27076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Slovensko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8641" y="404664"/>
            <a:ext cx="6863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Naši nejbližší sousedé.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4" descr="\\server-ibm\UFolders$\petrikova\Desktop\Vlajky\vlajka-nemecko-20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64805"/>
            <a:ext cx="2923633" cy="194421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512460" y="3690021"/>
            <a:ext cx="20514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Německo</a:t>
            </a:r>
          </a:p>
        </p:txBody>
      </p:sp>
      <p:pic>
        <p:nvPicPr>
          <p:cNvPr id="6" name="Picture 5" descr="\\server-ibm\UFolders$\petrikova\Desktop\Vlajky\Rak.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494" y="2912740"/>
            <a:ext cx="3024337" cy="20162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228184" y="5157192"/>
            <a:ext cx="1406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Rakousko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79540" y="620688"/>
            <a:ext cx="35189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Naši nejbližší sousedé.</a:t>
            </a:r>
          </a:p>
        </p:txBody>
      </p:sp>
    </p:spTree>
    <p:extLst>
      <p:ext uri="{BB962C8B-B14F-4D97-AF65-F5344CB8AC3E}">
        <p14:creationId xmlns:p14="http://schemas.microsoft.com/office/powerpoint/2010/main" val="70616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55576" y="836712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Kdo jsou naši nejbližší sousedé?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84482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Poznej tyto vlajky: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596" y="2837162"/>
            <a:ext cx="1841195" cy="129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82334"/>
            <a:ext cx="1809242" cy="1268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36" y="4527040"/>
            <a:ext cx="1677149" cy="117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73716"/>
            <a:ext cx="1800200" cy="12676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C:\Users\oem\AppData\Local\Microsoft\Windows\Temporary Internet Files\Content.IE5\1U0BQNUE\MP9003626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40227"/>
            <a:ext cx="1809242" cy="12061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601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</TotalTime>
  <Words>142</Words>
  <Application>Microsoft Office PowerPoint</Application>
  <PresentationFormat>Předvádění na obrazovce (4:3)</PresentationFormat>
  <Paragraphs>42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42</cp:revision>
  <dcterms:created xsi:type="dcterms:W3CDTF">2011-05-26T14:17:08Z</dcterms:created>
  <dcterms:modified xsi:type="dcterms:W3CDTF">2011-10-29T09:21:04Z</dcterms:modified>
</cp:coreProperties>
</file>