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60" r:id="rId3"/>
    <p:sldId id="261" r:id="rId4"/>
    <p:sldId id="257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60"/>
          </p14:sldIdLst>
        </p14:section>
        <p14:section name="Oddíl bez názvu" id="{B6912ADD-823A-4368-A105-D01FC39EEAFC}">
          <p14:sldIdLst>
            <p14:sldId id="261"/>
            <p14:sldId id="257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VY_32_INOVACE_44_Pojmenování druhů hodin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- Anglický 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VY_32_INOVACE_44_Pojmenování druhů hodin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- Anglický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763219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2"/>
    </mc:Choice>
    <mc:Fallback xmlns="">
      <p:transition spd="slow" advTm="229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admin\AppData\Local\Microsoft\Windows\Temporary Internet Files\Content.IE5\23L72Q9J\MP900403148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0648"/>
            <a:ext cx="3312368" cy="221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1874461" y="2326523"/>
            <a:ext cx="24203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watch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34" name="Picture 10" descr="C:\Users\admin\AppData\Local\Microsoft\Windows\Temporary Internet Files\Content.IE5\S7687CZ2\MP900430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21" y="3602430"/>
            <a:ext cx="4464496" cy="296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740817" y="5589240"/>
            <a:ext cx="2137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clock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35" name="Picture 11" descr="C:\Users\admin\AppData\Local\Microsoft\Windows\Temporary Internet Files\Content.IE5\DE4CGPLA\MP90030296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810" y="450167"/>
            <a:ext cx="2376264" cy="333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4815571" y="3781378"/>
            <a:ext cx="43284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alarm </a:t>
            </a:r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clock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100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611233" y="45260"/>
            <a:ext cx="8229600" cy="114300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err="1" smtClean="0">
                <a:solidFill>
                  <a:schemeClr val="accent6"/>
                </a:solidFill>
              </a:rPr>
              <a:t>What</a:t>
            </a:r>
            <a:r>
              <a:rPr lang="cs-CZ" sz="5400" b="1" dirty="0" smtClean="0">
                <a:solidFill>
                  <a:schemeClr val="accent6"/>
                </a:solidFill>
              </a:rPr>
              <a:t> </a:t>
            </a:r>
            <a:r>
              <a:rPr lang="cs-CZ" sz="5400" b="1" dirty="0" err="1" smtClean="0">
                <a:solidFill>
                  <a:schemeClr val="accent6"/>
                </a:solidFill>
              </a:rPr>
              <a:t>is</a:t>
            </a:r>
            <a:r>
              <a:rPr lang="cs-CZ" sz="5400" b="1" dirty="0" smtClean="0">
                <a:solidFill>
                  <a:schemeClr val="accent6"/>
                </a:solidFill>
              </a:rPr>
              <a:t> </a:t>
            </a:r>
            <a:r>
              <a:rPr lang="cs-CZ" sz="5400" b="1" dirty="0" err="1" smtClean="0">
                <a:solidFill>
                  <a:schemeClr val="accent6"/>
                </a:solidFill>
              </a:rPr>
              <a:t>it</a:t>
            </a:r>
            <a:r>
              <a:rPr lang="cs-CZ" sz="5400" b="1" dirty="0" smtClean="0">
                <a:solidFill>
                  <a:schemeClr val="accent6"/>
                </a:solidFill>
              </a:rPr>
              <a:t>?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K0O7W0UI\MP900403148[2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78" y="1572809"/>
            <a:ext cx="2686275" cy="1797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123728" y="1412544"/>
            <a:ext cx="3630738" cy="923330"/>
          </a:xfrm>
          <a:prstGeom prst="rect">
            <a:avLst/>
          </a:prstGeom>
          <a:solidFill>
            <a:srgbClr val="FFC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It‘s</a:t>
            </a:r>
            <a:r>
              <a:rPr lang="cs-CZ" sz="54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a </a:t>
            </a:r>
            <a:r>
              <a:rPr lang="cs-CZ" sz="5400" b="1" dirty="0" err="1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watch</a:t>
            </a:r>
            <a:r>
              <a:rPr lang="cs-CZ" sz="54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5400" b="1" cap="none" spc="0" dirty="0">
              <a:ln w="1905"/>
              <a:solidFill>
                <a:schemeClr val="tx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1" name="Picture 3" descr="C:\Users\admin\AppData\Local\Microsoft\Windows\Temporary Internet Files\Content.IE5\AM1I8PN9\MP900430829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79757">
            <a:off x="249603" y="3721182"/>
            <a:ext cx="3312368" cy="220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 rot="20641071">
            <a:off x="890003" y="5500298"/>
            <a:ext cx="3347519" cy="92333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It‘s</a:t>
            </a:r>
            <a:r>
              <a:rPr lang="cs-CZ" sz="54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a </a:t>
            </a:r>
            <a:r>
              <a:rPr lang="cs-CZ" sz="5400" b="1" dirty="0" err="1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clock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2" name="Picture 4" descr="C:\Users\admin\AppData\Local\Microsoft\Windows\Temporary Internet Files\Content.IE5\MKX828EM\MP90030296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0644">
            <a:off x="5993482" y="1556793"/>
            <a:ext cx="246507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 rot="986895">
            <a:off x="4817987" y="4633519"/>
            <a:ext cx="3635436" cy="175432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It‘s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alarm 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clock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2392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seznámení anglického pojmenování základních druhů hodin, také tvoření otázky a odpovědí.</a:t>
            </a:r>
          </a:p>
          <a:p>
            <a:r>
              <a:rPr lang="cs-CZ" dirty="0" smtClean="0"/>
              <a:t>Děti si mohou jednotlivé druhy hodin nakreslit a pojmenovat je samostatnými názvy, případně </a:t>
            </a:r>
            <a:r>
              <a:rPr lang="cs-CZ" smtClean="0"/>
              <a:t>celou větou.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542</TotalTime>
  <Words>102</Words>
  <Application>Microsoft Office PowerPoint</Application>
  <PresentationFormat>Předvádění na obrazovce (4:3)</PresentationFormat>
  <Paragraphs>19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What is it?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71</cp:revision>
  <dcterms:created xsi:type="dcterms:W3CDTF">2011-06-20T10:40:08Z</dcterms:created>
  <dcterms:modified xsi:type="dcterms:W3CDTF">2013-04-02T20:27:38Z</dcterms:modified>
</cp:coreProperties>
</file>