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8"/>
  </p:notesMasterIdLst>
  <p:sldIdLst>
    <p:sldId id="256" r:id="rId2"/>
    <p:sldId id="261" r:id="rId3"/>
    <p:sldId id="258" r:id="rId4"/>
    <p:sldId id="259" r:id="rId5"/>
    <p:sldId id="260" r:id="rId6"/>
    <p:sldId id="257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100" d="100"/>
          <a:sy n="100" d="100"/>
        </p:scale>
        <p:origin x="-72" y="4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79E9440-EC3E-4294-AB19-B781940FC618}" type="datetimeFigureOut">
              <a:rPr lang="cs-CZ"/>
              <a:pPr>
                <a:defRPr/>
              </a:pPr>
              <a:t>21.5.2013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AFFDCA3-474C-4A75-BA6D-3EADC38CD8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22080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AFFDCA3-474C-4A75-BA6D-3EADC38CD8B1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FB1C545-DCF4-40E5-9E6A-EA1120574B51}" type="datetime1">
              <a:rPr lang="cs-CZ" smtClean="0"/>
              <a:pPr>
                <a:defRPr/>
              </a:pPr>
              <a:t>21.5.2013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DDC78EF-6784-458F-8309-ED720D20835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BA5164C-6CB2-421E-A267-5FD84008B79D}" type="datetime1">
              <a:rPr lang="cs-CZ" smtClean="0"/>
              <a:pPr>
                <a:defRPr/>
              </a:pPr>
              <a:t>21.5.2013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26A447-1A7E-4367-B507-C118BFAA869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6264A6-29DD-4CF8-AE37-6A972793F1CE}" type="datetime1">
              <a:rPr lang="cs-CZ" smtClean="0"/>
              <a:pPr>
                <a:defRPr/>
              </a:pPr>
              <a:t>21.5.2013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6D9FC2-E624-4D69-86D0-307F8B265B1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F8E0A1-B4F4-4FFA-8AB4-D97913C54D1C}" type="datetime1">
              <a:rPr lang="cs-CZ" smtClean="0"/>
              <a:pPr>
                <a:defRPr/>
              </a:pPr>
              <a:t>21.5.2013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E67D13B-E871-49FA-A35B-AE0076C6244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5FBFCA2-A64B-44A9-ADEC-6980EEA38F18}" type="datetime1">
              <a:rPr lang="cs-CZ" smtClean="0"/>
              <a:pPr>
                <a:defRPr/>
              </a:pPr>
              <a:t>21.5.2013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65CBE57-B732-449F-A47C-15FC53E27EF8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7EC3A8F-8E36-44E4-8746-4B9A4B3704CA}" type="datetime1">
              <a:rPr lang="cs-CZ" smtClean="0"/>
              <a:pPr>
                <a:defRPr/>
              </a:pPr>
              <a:t>21.5.2013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17508E-AF94-460F-9C36-D6F3DB8BF121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1E021F-B472-43AD-95B1-4E41D343CF88}" type="datetime1">
              <a:rPr lang="cs-CZ" smtClean="0"/>
              <a:pPr>
                <a:defRPr/>
              </a:pPr>
              <a:t>21.5.2013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E602223-63F1-4CFE-A546-91102A4CE947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2A218F-3DEF-42E9-98F2-754EB8A03BEA}" type="datetime1">
              <a:rPr lang="cs-CZ" smtClean="0"/>
              <a:pPr>
                <a:defRPr/>
              </a:pPr>
              <a:t>21.5.2013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63F778-5DE0-4380-80C7-7D26EC492C0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9C48A55-FC3E-4454-983E-761741DDC6EB}" type="datetime1">
              <a:rPr lang="cs-CZ" smtClean="0"/>
              <a:pPr>
                <a:defRPr/>
              </a:pPr>
              <a:t>21.5.2013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01FAC56-001A-4C46-A4E9-D9113E47E82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B270187-5CE8-4B93-B931-A87680B4C2F0}" type="datetime1">
              <a:rPr lang="cs-CZ" smtClean="0"/>
              <a:pPr>
                <a:defRPr/>
              </a:pPr>
              <a:t>21.5.2013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53CA84-E983-4E9A-A185-E71979509E5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FEE09A-47CD-4594-980D-289AF1A36657}" type="datetime1">
              <a:rPr lang="cs-CZ" smtClean="0"/>
              <a:pPr>
                <a:defRPr/>
              </a:pPr>
              <a:t>21.5.2013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8763B3-D8F9-422E-86A5-53E72F5937E0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7032DB6-0D14-4B45-8BF0-BEEFFC453FB1}" type="datetime1">
              <a:rPr lang="cs-CZ" smtClean="0"/>
              <a:pPr>
                <a:defRPr/>
              </a:pPr>
              <a:t>21.5.2013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94C9B4A-CD3C-4FDC-8EAB-563CE69519E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asezdravi.com/node/4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r>
              <a:rPr lang="cs-CZ" sz="3200" b="1" smtClean="0">
                <a:latin typeface="+mn-lt"/>
              </a:rPr>
              <a:t/>
            </a:r>
            <a:br>
              <a:rPr lang="cs-CZ" sz="3200" b="1" smtClean="0">
                <a:latin typeface="+mn-lt"/>
              </a:rPr>
            </a:br>
            <a:r>
              <a:rPr lang="cs-CZ" sz="3200" b="1" smtClean="0">
                <a:latin typeface="+mn-lt"/>
              </a:rPr>
              <a:t>VY_32_INOVACE 9_17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Nauka o přírodě-člověk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Zásady zdravého života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NÁZEV DIGITÁLNÍHO UČEBNÍHO MATERIÁLU: </a:t>
            </a:r>
            <a:r>
              <a:rPr lang="cs-CZ" sz="1600" cap="all" dirty="0" smtClean="0"/>
              <a:t>Člověk a příroda- zásady zdravého života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AUTOR: Mgr. Jarmila Luštická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STRUČNÁ ANOTACE (OBSAH, DATUM PILOTÁŽE):  6.  9.  2011  Učivo je věnováno zdravému životnímu stylu. 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VZDĚLÁVACÍ PŘEDMĚT (VE KTERÉM BYL MATERIÁL ODUČEN): Přírodopis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KLÍČOVÉ KOMPETENCE: Klíčové kompetence k učení,kompetence k řešení problému, kompetence komunikativní,kompetence sociální a personální, kompetence občanské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MEZIPŘEDMĚTOVÉ VZTAHY: Výchova ke zdraví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OČEKÁVANÝ VÝSTUP:  Prevence  nemocí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TYPICKÁ VĚKOVÁ SKUPINA:  8. ročník, ZŠ praktická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zdravého života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8000" dirty="0" smtClean="0"/>
              <a:t>1. Správná výživa</a:t>
            </a:r>
          </a:p>
          <a:p>
            <a:endParaRPr lang="cs-CZ" sz="8000" dirty="0" smtClean="0"/>
          </a:p>
          <a:p>
            <a:pPr>
              <a:buNone/>
            </a:pPr>
            <a:r>
              <a:rPr lang="cs-CZ" sz="8000" dirty="0" smtClean="0"/>
              <a:t>    	 snídaně</a:t>
            </a:r>
          </a:p>
          <a:p>
            <a:pPr>
              <a:buNone/>
            </a:pPr>
            <a:r>
              <a:rPr lang="cs-CZ" sz="8000" dirty="0" smtClean="0"/>
              <a:t>    	 přesnídávka</a:t>
            </a:r>
          </a:p>
          <a:p>
            <a:pPr>
              <a:buNone/>
            </a:pPr>
            <a:r>
              <a:rPr lang="cs-CZ" sz="8000" dirty="0" smtClean="0"/>
              <a:t>     	 oběd</a:t>
            </a:r>
          </a:p>
          <a:p>
            <a:pPr>
              <a:buNone/>
            </a:pPr>
            <a:r>
              <a:rPr lang="cs-CZ" sz="8000" dirty="0" smtClean="0"/>
              <a:t>     	 svačina</a:t>
            </a:r>
          </a:p>
          <a:p>
            <a:pPr>
              <a:buNone/>
            </a:pPr>
            <a:r>
              <a:rPr lang="cs-CZ" sz="8000" dirty="0" smtClean="0"/>
              <a:t>     </a:t>
            </a:r>
            <a:r>
              <a:rPr lang="cs-CZ" sz="8000" smtClean="0"/>
              <a:t>	 večeře</a:t>
            </a:r>
            <a:endParaRPr lang="cs-CZ" sz="8000" dirty="0" smtClean="0"/>
          </a:p>
          <a:p>
            <a:r>
              <a:rPr lang="cs-CZ" sz="8000" dirty="0" smtClean="0"/>
              <a:t>2. Pestrá strava</a:t>
            </a:r>
          </a:p>
          <a:p>
            <a:r>
              <a:rPr lang="cs-CZ" sz="8000" dirty="0" smtClean="0"/>
              <a:t>3. Dostatek odpočinku</a:t>
            </a:r>
          </a:p>
          <a:p>
            <a:r>
              <a:rPr lang="cs-CZ" sz="8000" dirty="0" smtClean="0"/>
              <a:t>4. Pravidelný pohyb</a:t>
            </a:r>
          </a:p>
          <a:p>
            <a:r>
              <a:rPr lang="cs-CZ" sz="8000" dirty="0" smtClean="0"/>
              <a:t>5. Dobrá nálada</a:t>
            </a:r>
          </a:p>
          <a:p>
            <a:r>
              <a:rPr lang="cs-CZ" sz="8000" dirty="0" smtClean="0"/>
              <a:t>6. Zdravá tělesná hmotnost</a:t>
            </a:r>
          </a:p>
          <a:p>
            <a:r>
              <a:rPr lang="cs-CZ" sz="8000" dirty="0" smtClean="0"/>
              <a:t>7. Přátelské vztahy s lidmi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8" name="Picture 4" descr="C:\Documents and Settings\Správce\Local Settings\Temporary Internet Files\Content.IE5\HI9PQ8AK\MC9004405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2276872"/>
            <a:ext cx="1828800" cy="1670050"/>
          </a:xfrm>
          <a:prstGeom prst="rect">
            <a:avLst/>
          </a:prstGeom>
          <a:noFill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1412776"/>
            <a:ext cx="2024584" cy="148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7" name="Picture 13" descr="C:\Documents and Settings\Správce\Local Settings\Temporary Internet Files\Content.IE5\HI9PQ8AK\MP90043411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3861048"/>
            <a:ext cx="1563602" cy="1800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Zapisuj si denně, co jsi jedl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Snídaně</a:t>
            </a:r>
          </a:p>
          <a:p>
            <a:r>
              <a:rPr lang="cs-CZ" dirty="0" smtClean="0"/>
              <a:t>Přesnídávka</a:t>
            </a:r>
          </a:p>
          <a:p>
            <a:r>
              <a:rPr lang="cs-CZ" dirty="0" smtClean="0"/>
              <a:t>Oběd</a:t>
            </a:r>
          </a:p>
          <a:p>
            <a:r>
              <a:rPr lang="cs-CZ" dirty="0" smtClean="0"/>
              <a:t>Svačina</a:t>
            </a:r>
          </a:p>
          <a:p>
            <a:r>
              <a:rPr lang="cs-CZ" dirty="0" smtClean="0"/>
              <a:t>Večeře</a:t>
            </a:r>
          </a:p>
          <a:p>
            <a:endParaRPr lang="cs-CZ" dirty="0" smtClean="0"/>
          </a:p>
          <a:p>
            <a:r>
              <a:rPr lang="cs-CZ" dirty="0" smtClean="0"/>
              <a:t>Veď si záznamy po dobu jednoho týdne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Stravuješ se zdravě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Zařadil jsi do svého stravování ovoce, zeleninu?</a:t>
            </a:r>
          </a:p>
          <a:p>
            <a:r>
              <a:rPr lang="cs-CZ" dirty="0" smtClean="0"/>
              <a:t>Piješ dostatek tekutin?</a:t>
            </a:r>
          </a:p>
          <a:p>
            <a:r>
              <a:rPr lang="cs-CZ" dirty="0" smtClean="0"/>
              <a:t>Myslíš, že vypiješ denně dva litry tekutin?</a:t>
            </a:r>
          </a:p>
          <a:p>
            <a:r>
              <a:rPr lang="cs-CZ" dirty="0" smtClean="0"/>
              <a:t>Jaké nápoje hlavně piješ?</a:t>
            </a:r>
          </a:p>
          <a:p>
            <a:r>
              <a:rPr lang="cs-CZ" dirty="0" smtClean="0"/>
              <a:t>Máš raději sýry nebo uzeninu ?</a:t>
            </a:r>
          </a:p>
          <a:p>
            <a:r>
              <a:rPr lang="cs-CZ" dirty="0" smtClean="0"/>
              <a:t>Jíš mnoho sladkostí ?</a:t>
            </a:r>
          </a:p>
          <a:p>
            <a:r>
              <a:rPr lang="cs-CZ" dirty="0" smtClean="0"/>
              <a:t>Máš raději masité pokrmy než bezmasé 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1000" i="1" dirty="0" err="1" smtClean="0"/>
              <a:t>Vasezdravi.com</a:t>
            </a:r>
            <a:r>
              <a:rPr lang="cs-CZ" sz="1000" dirty="0" smtClean="0"/>
              <a:t> [online]. 2010 [cit. 2011-10-13]. Zdravá snídaně. Dostupné z WWW: </a:t>
            </a:r>
            <a:r>
              <a:rPr lang="cs-CZ" sz="1000" dirty="0" smtClean="0">
                <a:hlinkClick r:id="rId3"/>
              </a:rPr>
              <a:t>http://www.</a:t>
            </a:r>
            <a:r>
              <a:rPr lang="cs-CZ" sz="1000" dirty="0" err="1" smtClean="0">
                <a:hlinkClick r:id="rId3"/>
              </a:rPr>
              <a:t>vasezdravi.com</a:t>
            </a:r>
            <a:r>
              <a:rPr lang="cs-CZ" sz="1000" dirty="0" smtClean="0">
                <a:hlinkClick r:id="rId3"/>
              </a:rPr>
              <a:t>/node/4</a:t>
            </a:r>
            <a:endParaRPr lang="cs-CZ" sz="1000" dirty="0" smtClean="0"/>
          </a:p>
          <a:p>
            <a:pPr marL="0" indent="0">
              <a:buNone/>
            </a:pPr>
            <a:endParaRPr lang="cs-CZ" sz="1000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31840" y="6237312"/>
            <a:ext cx="2895600" cy="365125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Dostupné z Metodického portálu www.</a:t>
            </a:r>
            <a:r>
              <a:rPr lang="cs-CZ" dirty="0" err="1" smtClean="0"/>
              <a:t>rvp.cz</a:t>
            </a:r>
            <a:r>
              <a:rPr lang="cs-CZ" dirty="0" smtClean="0"/>
              <a:t>, ISSN: 1802-4785, financovaného z ESF a státního rozpočtu ČR. Provozováno Výzkumným ústavem pedagogickým v Praze.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424</TotalTime>
  <Words>148</Words>
  <Application>Microsoft Office PowerPoint</Application>
  <PresentationFormat>Předvádění na obrazovce (4:3)</PresentationFormat>
  <Paragraphs>65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Základní škola, Hořice, Husova 11 VY_32_INOVACE 9_17 </vt:lpstr>
      <vt:lpstr>Snímek 2</vt:lpstr>
      <vt:lpstr>Zásady zdravého života</vt:lpstr>
      <vt:lpstr>Zapisuj si denně, co jsi jedl</vt:lpstr>
      <vt:lpstr>Stravuješ se zdravě ?</vt:lpstr>
      <vt:lpstr>Odkazy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Ucitel</cp:lastModifiedBy>
  <cp:revision>57</cp:revision>
  <dcterms:created xsi:type="dcterms:W3CDTF">2010-10-19T08:27:42Z</dcterms:created>
  <dcterms:modified xsi:type="dcterms:W3CDTF">2013-05-21T07:44:20Z</dcterms:modified>
</cp:coreProperties>
</file>