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3" r:id="rId2"/>
    <p:sldId id="264" r:id="rId3"/>
    <p:sldId id="265" r:id="rId4"/>
    <p:sldId id="262" r:id="rId5"/>
    <p:sldId id="258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55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strany - test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23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opakování učiva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pracovní list pro žáky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0280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67544" y="90872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Co jste si zapamatovali z učiva o světových stranách?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9818" y="1933381"/>
            <a:ext cx="73186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Vyplň správně odpovědi na otázky. Nezapomeň si zkontrolovat pravopis.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1936" y="4365104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Práce se neboj, určitě to zvládneš rychle i dobře.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oem\AppData\Local\Microsoft\Windows\Temporary Internet Files\Content.IE5\1U0BQNUE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087" y="2335659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TF1NKJOP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714" y="2792787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9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nice se šipkou 4"/>
          <p:cNvCxnSpPr/>
          <p:nvPr/>
        </p:nvCxnSpPr>
        <p:spPr>
          <a:xfrm>
            <a:off x="2195736" y="1952836"/>
            <a:ext cx="0" cy="18362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259632" y="2852936"/>
            <a:ext cx="180020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763688" y="2348880"/>
            <a:ext cx="864096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763688" y="2348880"/>
            <a:ext cx="864096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7544" y="1029506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správně zkratky světových stran do směrové růžice.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85724" y="188640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1.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70506" y="188640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2.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70506" y="1029506"/>
            <a:ext cx="3777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jmenuje přístroj (přístroje), kterým určujeme světové strany?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KK4W9MV6\MC9002900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861" y="1919101"/>
            <a:ext cx="982301" cy="80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L70KQUWV\MC9004398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355" y="1754194"/>
            <a:ext cx="1189371" cy="118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PW4HX5OA\MC9001988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061" y="1615577"/>
            <a:ext cx="1600948" cy="141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>
            <a:off x="5220072" y="3501008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323529" y="4071850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3.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15616" y="4300037"/>
            <a:ext cx="3214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potřebuje umět určovat světové strany?</a:t>
            </a:r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467544" y="5733256"/>
            <a:ext cx="38622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4821565" y="4023038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4.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674874" y="4210349"/>
            <a:ext cx="3122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Kde na mapě vždycky najdeme sever?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5220072" y="5733256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53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181</Words>
  <Application>Microsoft Office PowerPoint</Application>
  <PresentationFormat>Předvádění na obrazovce (4:3)</PresentationFormat>
  <Paragraphs>41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52</cp:revision>
  <dcterms:created xsi:type="dcterms:W3CDTF">2011-05-26T14:17:08Z</dcterms:created>
  <dcterms:modified xsi:type="dcterms:W3CDTF">2011-10-29T09:26:53Z</dcterms:modified>
</cp:coreProperties>
</file>