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8" r:id="rId4"/>
    <p:sldId id="261" r:id="rId5"/>
    <p:sldId id="262" r:id="rId6"/>
    <p:sldId id="263" r:id="rId7"/>
    <p:sldId id="264" r:id="rId8"/>
    <p:sldId id="265" r:id="rId9"/>
    <p:sldId id="266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09:48.55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4341 8285,'25'0,"-25"0,25 0,0 0,-25 0,24 0,-24 0,25 0,-25 0,25 0,0 0,-25 0,25 0,-25 0,24 0,1 0,-25 0,25 0,-25 0,25 0,-25 0,25 0,-1 0,1 0,0 0,-25 0,25 0,-25 0,25 0,-25 0,24 0,1 0,-25 0,25 0,-25 0,50 0,-50 0,24 0,-24 0,50 25,-50-25,25 0,-25 0,50 0,-50 0,24 0,-24 0,25 0,0 0,-25 0,25 0,-25 0,25 0,-1 0,-24 0,25 0,-25 0,25 0,-25 0,25 0,0 0,-25 0,24 0,-24 0,25 0,0 0,0 0,-25 0,25 0,-1 0,-24 0,25 0,-25 0,25 0,-25 0,25 0,0 0,-25 0,24 0,-24 0,25 0,0 0,-25 0,25 0,-25 0,25 0,-25 0,24 0,1 0,-25 0,25 0,-25 0,25 0,0 0,-25 0,24 0,-24 0,25 0,-25 0,25 0,0 0,-25 0,25 0,-25 0,24 0,1 0,-25 0,25 0,-25 0,25 0,-25 0,25 0,-1 0,-24 0,25 0,-25 0,25 0,-25 24,25-24,0 0,-25 0,25 0,-25 0,49 0,-49 0,25 0,-25 0,25 0,0 25,-25-25,0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09:54.14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6326 8359,'0'0,"0"0,0 0,24 0,-24 0,25 0,0 0,-25 0,25 0,-25 0,25 0,-1 0,-24 0,25 0,-25 0,25 0,-25 0,25 0,0 0,-25 0,24 0,-24 0,25 0,0 0,-25 0,25 0,-25 0,25 0,-25 0,24 0,1 0,-25 0,25 0,-25 0,25 0,0 0,-25 0,24 0,-24 0,25 0,-25 0,25 0,0 0,-25 0,25 0,-25 0,24 0,1 0,-25 0,25 0,-25 0,25 0,-25 0,25 0,24 0,1 0,0 0,-26 0,1 0,0 0,0 0,0 0,-1 0,-24 0,25 0,0 0,-25 0,25 0,-25 0,25 0,-1 0,-24 0,25 0,-25 0,25 0,-25 0,25 0,0 0,-25 0,24 0,-24 0,25 0,0 0,-25 0,25 0,0 0,-1 0,-24 0,25-25,50 25,-75 0,24 0,1 0,0 0,-25 0,25 0,-25 0,25 0,-1 0,-24 0,25 0,-25 0,25 0,0 0,0 0,-25 0,24 0,-24 0,25 0,0 0,-25 0,25 0,-25 0,25 0,0 0,-25 0,24 0,-24 0,25 0,-25 0,25 0,0 0,-25 0,49 0,-24 0,-25 0,25 0,25 0,-50 0,24 0,1 0,-25 0,25 0,-25 0,25 0,0 0,-25 0,24 0,-24 0,25 0,-25 0,25 0,0 0,-25 0,25 0,-25 0,24 0,1 0,-25 0,25 0,-25 0,25 0,-25 0,25 0,-1 0,-24 0,25 0,0 0,0 0,-25 0,25 0,-25 0,24 0,1 0,-25 0,25 25,0-25,0 0,-25 0,24 0,-24 0,25 0,-25 0,25 0,0 0,-25 0,25 0,-25 0,24 0,1 0,-25 0,25 0,-25 0,25 0,-25 0,25 0,0 0,-1 0,1 0,-25 0,25 25,-25-25,25 0,-25 0,25 0,-25 0,0 0,-25 0,25 0,-25 0,25 0,-50 0,26 0,-1 0,25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0:06.594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4341 8905,'0'0,"25"0,-25 0,25 0,0 0,-1 0,-24 0,25 0,0 0,-25 0,25 0,-25 0,49-25,-24 25,0 0,-25 0,25 0,-25 0,25 0,-1 0,-24 0,25 0,-25 0,25 0,-25 0,25 0,0 0,-25 0,24 0,-24 0,25 0,0 0,-25 0,25 0,-25 0,49 0,-24 0,-25 0,25 0,0 0,-25 0,25 0,-25 0,25 0,-1 0,-24 0,25 0,-25 0,25 0,-25 0,25 0,0 0,-25 0,24 0,-24 0,25 0,0 0,-25 0,25 0,-25 0,25 0,-1-25,26 0,-50 25,25 0,-25 0,25 0,-25 0,24 0,1 0,-25 0,25 0,-25 0,25 0,0 0,-1 0,-24 0,25 0,0 0,-25 0,25-24,0 24,-1 0,-24 0,25 0,-25 0,50-25,-50 25,25 0,-25 0,24 0,1 0,-25 0,25 0,-25 0,25 0,-25 0,25 0,-1 0,-24 0,25 0,25 25,-50-25,25 0,-1 24,-24-24,25 0,-25 0,25 0,0 0,-25 25,25-25,-25 0,25 0,-25 0,24 0,1 0,-25 0,25 0,-25 0,25 0,-25 0,25 0,-1 0,1-25,0 25,-25 0,25 0,-25 0,25 0,-25 0,24 0,1 0,-25 0,25 0,-25 0,25 0,0 0,-25 0,24 0,-24 0,25 0,-25 0,25 0,0 0,-25 0,25 0,-25 0,24 0,1 0,-25 0,25 0,-25 0,25 0,0 0,-1 0,-24 0,50 25,-50-25,25 0,-25 0,25 0,-25 0,24 0,1 0,-25 0,25 0,-25 0,25 0,0 0,-25 0,24 0,-24 0,50 0,-50 0,25 0,-25 0,25 0,0 0,-25 0,24 0,-24 0,25 0,-25 0,25 0,0 0,-25 25,25-25,-25 0,24 0,-24 0,25 0,0 0,-25 0,25 0,-25 0,25 0,-1 0,-24 0,25 0,-25 0,25 0,-25 0,25 0,0 0,-25 0,24 0,-24 0,25 25,0-25,-25 0,25 0,-25 0,25 0,-1 25,1-25,-25 0,25 0,0 0,0 0,-1 0,1 0,-25 0,25 0,-25 0,25 0,0 0,-1 0,-24 0,25 0,0 0,0-25,-25 25,25 0,-1 0,-24 0,25 0,-25 0,25 0,0 0,-25 0,50 0,-26 0,-24 0,25 0,-25 0,25 0,0 0,-25 0,25 0,-25 0,24 0,1 0,0 0,-25 0,25 0,0 25,-1-25,-24 0,25 0,0 0,-25 0,25 0,-25 0,25 0,-25 0,24 0,1 0,-25 0,25 0,0 0,0 0,-25-25,24 25,-24 0,25 0,0-25,-25 25,25 0,-25 0,25 0,-25 0,24 0,1 0,0-25,0 25,-25 0,25 0,-25 0,24 0,-24 0,25 0,0 0,-25 0,25 0,-25 0,25 0,-25 0,24 0,1 0,-25 0,25 0,-25 0,25 0,0 0,-25 0,24 0,-24 0,25 0,25 0,-50 0,50-25,-50 25,0 0,-25 0,-25 0,25 0,25 0,-25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0:13.46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4391 9401,'0'0,"25"0,-25 0,24 0,1 0,25 0,-50 0,25 0,-25 0,49 0,-24 0,-25 0,25 0,24 0,-24 0,-25 0,25 0,-25 0,25 0,-25 0,25 0,-1 0,-24 0,25 0,25 0,-50 0,49 0,-24 0,0 0,-25 0,25 0,-25 0,25 0,-25 0,25 0,24 0,-24 0,-25 0,25 0,-25 0,25 0,-25 0,24 0,26 0,-25 0,-25 0,25 0,-25 0,24 0,1 0,0 0,-25 0,25 0,0 0,-1 0,-24 0,25 0,0 0,0 25,-25-25,25 0,-1 0,-24 0,25 0,-25 0,25 0,0 0,-25 0,25 0,-25 0,24 0,-24 0,25 0,0 0,-25 0,25 0,-25 0,25 0,-1 0,-24 0,25 0,-25 0,25 0,0 0,0 0,-25 0,24 0,-24 0,25 0,0 0,-25 0,25 0,-25 0,25 0,-1 0,-24 0,25 0,-25 0,25 0,-25 0,50 0,-25 0,-1 0,-24 0,25 0,-25 0,25 0,0 0,-25 0,25 0,-25 0,24 0,-24 0,25 0,0 0,-25 0,25 0,-25 0,25 0,-25 0,24 0,1 0,-25 0,25 0,-25 0,25 0,0 0,-25 0,24 0,-24 0,25 0,-25 0,25 0,0 0,-25 0,25 0,-25 0,24 0,1 0,-25 0,25 0,-25 0,25 0,24 0,-49 0,25 0,0 0,-25 0,25 0,-25 0,25 0,-1 0,-24 0,25 0,-25 0,25 0,-25 0,25 0,0 0,-25 0,24 0,1 0,0 0,0 0,-25 0,25 0,0 25,-1-25,1 0,-25 0,25 0,-25 0,50 24,-50-24,24 0,-24 0,25 0,-25 0,25 0,0 0,-25 0,25 0,-25 0,24 0,1 0,-25 0,25 0,-25 0,25 0,-25 0,25 0,-1 0,-24 0,25 0,-25 0,25 0,0 0,-25 0,25 0,-25 0,24 0,-24 0,25 0,0 0,-25 0,25-24,0 24,-1 0,-24 0,25 0,25 0,-50 0,49 0,1 0,-50 0,25 0,-25 0,25 0,-1 0,-24 0,25 0,25 0,-50 0,25 0,0 0,-25 0,24 0,-24 0,50 0,-25 0,-25 0,25 0,-1 0,-24 0,25 0,-25 0,25 0,-25 0,25 0,0 0,-25 0,24 0,-24 0,25 0,0 0,0 0,-25 0,25 0,-1 0,-24 0,25 0,-25 0,25 0,-25 0,25 0,0 0,-25 0,24 0,-24 0,50 0,-50 0,25 0,0-25,-1 25,26 0,-50 0,25 0,-25 0,49-25,-49 25,25 0,-25 0,25 0,0 0,-25 0,25 0,-25 0,24 0,1 0,-25 0,25 0,-25 0,25 0,-25 0,25 0,-1 0,-24 0,25 0,-25 0,25 0,0 0,-25 0,25 0,-25 0,25 0,-25 0,0 0,0 0,0 0,-25 0,25 0,-50 0,50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0:56.95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4366 9922,'25'0,"-25"0,25 0,-25 0,24 0,-24 0,25 0,25 0,-25 0,24 0,-49 0,50 0,-25 0,24 0,-24 0,0 0,24 0,-24 0,0 0,25 0,-1 0,-49 0,25 0,25 0,-1 0,-24 0,25 0,-25 0,-25 0,49 0,-24 0,0 0,-25 0,25 0,24 0,-49 0,25 0,0 0,-25 0,25 0,-1 25,1-25,-25 0,50 0,-1 0,1 0,0 0,-1 0,-24 0,25 0,-1 0,1 0,-50 0,49 0,-24 0,25 0,-25 0,-25 0,24 0,-24 0,50 0,-25 0,-25 0,50 0,-26 0,1 0,-25 0,25 0,-25 0,25 0,0 0,-25 0,24 0,-24 0,25 0,-25 0,50 0,-25 0,-1 0,-24 0,25 0,-25 0,25 0,-25 0,50 0,-26 0,1 0,25 0,-50 0,25 0,24-25,-49 25,25 0,25 0,-26 0,-24 0,50 0,-25 0,-25 0,25 0,-25 0,24 0,1 0,-25 0,25 0,-25 0,25 0,-25 0,25 0,-1 0,-24 0,25 0,-25 0,25 0,0 0,-25 0,25 0,-25 0,25 0,-25 0,24 0,1 0,-25 0,25 0,-25 0,25 0,0 0,-25 0,24 0,-24 0,25 0,-25 0,25 0,0 0,24 0,-49 0,25 0,25 0,-50 0,49-25,-49 25,25 0,-25 0,25 0,25 0,-50 0,24 0,26 0,-25 0,-25 0,25 0,-25 0,24 0,1 0,-25 0,25 0,-25 0,25 0,-25 0,25 0,-1 0,1 0,-25 0,25 0,25 0,-26 0,-24 0,50 0,-25 0,-25 0,25 0,-25 0,25 0,-1 0,-24 0,25 0,-25 0,25 0,0 0,0 0,-25 0,24 0,1 0,0-25,-25 25,25 0,24 0,-24 0,-25 0,25 0,-25 0,25 0,0 0,-25 0,24 0,-24 0,25 0,-25 0,25 0,0 0,-25 0,25 0,-25 0,24 0,1 0,-25 0,25 0,-25 0,25 0,-25 0,25 0,-1 0,-24 0,25 0,-25 0,25 0,-25 0,25 0,0 0,-25 0,24 0,-24 0,25 0,0 0,-25 0,25 0,-25 0,25 0,-25 0,24 0,1 0,-25 0,25 0,-25 0,25 0,0 0,-25 0,24 0,-24 0,25 0,-25 0,25 0,0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1:02.26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4267 10468,'25'0,"-25"0,24 0,-24 0,25 0,0 0,-25 0,25 0,-25 0,49 0,-24 24,0-24,-25 0,25 0,-25 0,25 0,-25 0,49 0,26 0,-51 0,1 0,25 0,-50 0,25 0,-25 0,24 0,26 0,0 0,-26 0,26 0,-25 0,0 0,0 0,24 0,-24 0,25 0,-1 0,-24 0,0 0,24 0,-24 0,0 0,25 0,24 0,-49 0,0 0,24-24,-24 24,0 0,24 0,-24 0,0-25,49 25,-49 0,0-25,25 25,-26 0,26 0,-25 0,49 0,-24 0,-50 0,50 0,-26 0,-24 0,25 0,0 0,-25 0,25 0,-25 0,25 0,-1 0,26 0,0 0,-50 0,24 0,-24 0,25 0,25 0,-25 0,-1 0,26 0,-50 0,25 0,0 0,-25 0,24 0,-24 0,50 0,-25 0,-25 0,25 0,24 0,-24 0,-25 0,25 0,-25 0,25 0,-1 0,-24 0,25 0,-25 0,25 0,-25 0,25 0,0 0,-25 0,24 0,-24 0,25 0,25 0,-50 0,25 0,0 0,-25 0,24 0,-24 0,25 0,0 0,-25 0,25 0,-25 0,25 0,-25 0,24 0,1 0,-25 0,25 0,0 0,0 0,49 0,-74 0,25 0,-25 0,25 0,-25 0,49 0,-24 0,0 0,24 0,-49 0,25 0,25 0,-50 0,25 0,-25 0,24 0,1 0,-25 0,25 0,-25 0,25 0,0 0,-25 0,24 0,-24 0,25 0,-25 0,25 0,0 0,-25 0,25 0,-25 0,24 0,1 0,-25 0,25 0,-25 0,25 0,-25 0,25 0,0 0,-25 0,24 0,-24 0,25 0,0 0,-25 0,25 0,0 0,-1 0,-24 0,25 0,-25 0,25 0,-25 0,25 0,0 0,-25 0,24 0,-24 0,25 0,0 0,0 25,-25-25,25 0,-1 0,-24 0,25 0,-25 0,25 0,-25 0,25 0,0 0,-25 0,24 0,-24 0,25 0,0 0,-25 0,25 0,0 25,-1-25,-24 0,25 0,-25 0,25 0,0 0,-25 0,25 0,-25 0,24 0,-24 0,25 0,0 0,0 0,-25 0,25 0,-1 0,-24 0,25 0,-25 0,25 0,0 0,-25 0,25 0,-25 0,24 0,-24 0,25 0,0 0,0 0,-25 0,0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1:08.26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4341 11038,'25'25,"0"-25,0 0,-25 0,24 0,-24 0,25 0,-25 0,25 0,0 0,24 0,1 0,0 0,-1 0,1 0,24 0,-24 0,-25 0,24 0,1 0,0 0,-50 0,49 0,1 0,-1 0,-24 0,0 0,25 0,-50 0,49 0,1 0,-50 0,49 0,1 0,-25 0,-25 0,25 0,-1 0,-24 0,25 0,-25 0,25 0,-25 0,50 0,-1 0,1 0,-25 0,-1 0,1 0,0 0,-25 0,50-25,24 25,-74 0,25 0,0 0,-1 0,-24 0,25 0,-25 0,25 0,-25 0,25 0,0-25,24 25,-49 0,25 0,-25 0,25 0,0 0,-25 0,49 0,-24 0,25 0,-50 0,49 0,-24 0,-25 0,25 0,0 0,-25 0,25 0,-25 0,24 0,-24 0,25 0,0 0,-25 0,50 0,-26 0,-24 0,50 0,-25 0,24 0,1 0,-25 0,-25 0,25 0,-25 0,24 0,1 0,-25 0,25 0,-25 0,25 0,24 0,-49 0,25 0,25 0,-25 0,-25 0,25 0,-25 0,49 0,1 0,-1 0,-49 0,25 0,25 0,-50 0,49 0,1 0,0 25,-26-25,51 0,-75 0,25 0,24 0,-49 0,25 0,-25 0,25 0,0 0,-25 0,24 0,-24 0,25 0,-25 0,25 0,0 0,24 0,-49 0,50 0,0 0,24 0,-74 0,25 0,25 0,-50 0,24 0,1 0,0 0,-25 0,25 0,-25 0,25 0,-1 0,-24 0,25 0,25 0,-50 0,25 0,-25 0,24 0,1 0,-25 0,25 0,-25 0,25 0,0 0,-25 0,24 0,26 0,-50 0,25 0,-25 0,25 0,-1 0,-24 0,25 0,-25 0,25 0,0 0,-25 0,25-25,-1 25,1 0,-25 0,25 0,-25 0,25 0,-25 0,25 0,-1 0,-24 0,25 0,-25 0,25 0,0 0,-25 0,25 0,-25 0,24 0,-24 0,25 0,0 0,-25 0,25 0,-25 0,25 0,-1 0,1 0,-25 0,25 0,0 0,-25 0,0 0,0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1:14.31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4391 11534,'0'0,"25"0,-1 0,1-25,0 25,-25 0,50 0,24 0,-49 0,0 0,24 0,-24 0,0 0,0 0,24 0,-24 0,0 0,24 0,1 0,-25 0,25 0,-1 0,-49 0,50 0,-25 0,-25 0,49 0,-24 0,25 0,-1 0,-24 0,25 0,-50 0,24 0,26 0,0 0,-26 0,26 0,-50 0,25 0,-25 0,49 0,1 0,0 0,-1 0,-24 0,0 0,-25 0,25 0,-1 0,-24 0,25 0,-25 0,25 0,0 0,24-24,-49 24,25 0,-25 0,50-25,-25 25,-25 0,25 0,24 0,-24 0,-25 0,50 0,-26 0,-24 0,25 0,-25 0,25 0,0 0,-25 0,25 0,-25 0,24 0,26 0,-25 0,24 0,-24 0,0 0,-25 0,25 0,-25 0,25 0,-25 0,24 0,1 0,-25 0,25 0,-25 0,25 0,24 0,-24 0,25 0,-1 0,1 0,-25 0,-25 0,25 0,24 0,-24 0,0 0,-25 0,25 0,24 0,-49 0,25 0,25 0,-50 0,49 0,26 0,-50 0,-1 0,1 0,50 0,-26 0,-49 0,50 0,-25 0,-1 0,-24 0,50 0,-25 0,-25 0,25 0,-25 0,24 0,26 0,-25 0,0 0,-25 0,24 0,1 0,-25 0,25 0,-25 0,25 0,24 0,1 0,-25 0,-25 0,50 0,-26 0,26 0,-50 0,25 0,0 0,-25 0,24 0,-24 0,25 0,25 0,-1 0,-24 0,-25 0,50 0,-25 0,-25 0,24 0,-24 0,25 0,0 0,-25 0,25 0,-25 0,25 0,-1 0,-24 0,25 0,-25 0,25 0,-25 0,25 0,0 0,-25 0,24 0,-24 0,25 0,0 0,-25 0,25 0,-25 0,25 0,-25 0,49 0,-49 0,25 0,0 0,-25 0,25 0,-25 0,49 0,-49 0,25 0,-25 0,25 0,-25 0,25 0,-1 0,-24 0,25 0,-25 0,25 0,0 25,0-25,-25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1:22.51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4391 11981,'25'0,"-25"0,49 0,-49 0,50 0,-25 0,24 0,-24-25,0 25,24-25,-24 25,25 0,-25 0,-1 0,26-25,-25 25,0-25,24 25,-24 0,0 0,0 0,24 0,1 0,-25 0,-25 0,25 0,-25 0,24 0,1 0,-25 0,25 0,-25 0,25 0,-25 0,25 0,-1 0,-24 0,25 0,-25 0,25 0,25 0,-26 0,-24 0,25 0,-25 0,25 0,25 0,-50 0,49 0,26 0,-51 0,1 0,25 0,-1 0,1 0,-25 0,24 0,26 0,-50 0,24 0,-24 0,25 0,-25 0,-1 0,26-24,-25 24,0 0,24 0,-24 0,0 0,0 0,24 0,1 0,-25 0,-1-25,-24 25,25 0,0 0,-25 0,50 0,-26 0,51 0,-50 0,-1 0,26 0,-25 0,0 0,-1 0,26 0,-25 0,0 0,24 0,-24 0,0 0,25 0,-26 0,1 0,0 0,-25 0,50-25,24 25,-49 0,24 0,-24 0,25 0,-25 0,-1 0,1 0,25 0,-1 0,-24 0,50 0,-51 0,1 0,25 0,-1 0,-24 0,0 0,25 0,24 0,-49 0,25 0,-26 0,51 0,-50 0,-1 0,26 0,0 0,-26 0,1 0,-25 0,50 0,-1 0,-24 0,0 0,0 0,-25 0,25 0,-1 0,-24 0,25 0,-25 0,25 0,-25 0,25 0,0 0,-1 0,-24 0,25 0,0 0,-25 0,25 0,-25 0,25 0,-1 0,-24 0,25 0,-25 0,25 0,-25 0,50 0,-26 0,1 0,-25 0,25 0,-25 0,50 25,-50-25,24 0,-24 0,25 0,0 0,-25 0,25 0,-25 0,25 0,-25 0,25 0,-1 0,-24 0,25 0,-25 0,0 0,0 0,0 0,-25 0,1 0,24 0,-50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1:27.62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4465 12080,'0'0,"25"0,0 0,-25 0,25 25,24-25,-24 0,25 0,-26 0,26 0,-25 0,0 0,24 0,1 0,-1 0,1 0,-50 0,25 0,0-25,0 25,-25 0,24 0,-24 0,50 0,-50 0,25 0,24 0,-49-25,25 25,-25 0,25 0,0 0,-25 0,25 0,-25 0,24 0,26 0,-50 0,25 0,0-25,-1 25,1 0,-25 0,25 0,-25 0,25 0,-25 0,25 0,-1 0,-24 0,25 0,-25 0,50 0,-25 0,24 0,-24 0,0 0,24 0,1 0,-50 0,25 0,0 0,-25 0,24 0,-24 0,50 0,24 0,-24 0,-25 0,0 0,-25 0,25 0,-25 0,24 0,26 0,-25 0,24 0,1 0,0 0,-26 0,26 0,0 0,-1 0,-24 0,25 0,-26 0,-24 0,25 0,0 0,-25 0,25 0,-25 0,25 0,-1 0,1 0,0 0,25 0,-26 0,-24 0,50 0,0 0,-1 0,1 0,-50 0,25 0,0 0,24 0,-49 0,25 0,-25 0,50 0,-26 0,-24 0,25 0,25 0,-25 0,49 0,-24 25,-26-25,1 0,-25 0,25 0,-25 0,25 0,0 0,-25 0,24 0,-24 0,25 0,0 0,-25 0,25 0,-25 0,25 0,-25 0,24 0,1 0,-25 0,25 0,-25 0,25 0,24 0,-24 0,-25 0,25 0,-25 0,25 0,24 0,-24 0,0 0,25 0,-25 0,-1 0,26 0,-25 0,0 0,-1 0,-24 0,25 0,0 0,-25 0,25 0,-25 0,25 0,-1 0,-24 0,25 0,-25 0,25 0,-25 0,25 0,0 0,-25 0,24 0,26 0,-50 0,25 0,-25 0,25 0,-1 0,-24 0,25 0,-25 0,25 0,0 0,-25 0,25 0,-25 0,24 0,-24 0,25 0,0 0,-25 0,50 0,-26 0,26 0,-50 0,25 0,-25 0,49 0,-24 0,0 0,-25 0,25 0,-25 0,25 0,-1 0,-24 0,25 0,-25 0,25 0,-25 0,50 0,-50 0,25 0,-25 0,24 0,1 0,-25 0,25 0,-25 0,25 0,0 0,-25 0,0 0,0 0,-25 25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2:14.384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4316 12402,'0'0,"0"0,0 0,25 0,0 0,-25 0,50 0,-26 0,51 0,-50 0,-1 0,26 0,-25 0,24 0,-24 0,25 0,-25 0,24 0,1 0,-25 0,-25 0,24 0,1 0,-25 0,25 0,-25 0,25 0,25 0,-26 0,1 0,0 0,0 0,-25 0,25 0,-25 0,24 0,1 0,-25 0,25 0,-25 0,25 0,24 0,-49 0,25 0,0 0,-25 0,25 0,-25 0,25 0,-1 0,-24 0,25 0,-25 0,50 0,-25 0,-25 0,24 0,1 0,25 0,-50 0,25 0,-25 0,24 0,-24 0,25 0,0 0,-25 0,25 0,-25 0,25 0,-1 0,-24 0,25 0,-25 0,25 0,-25 0,25 0,0 0,-25 0,24 0,-24 0,25 0,0 0,0 0,-25 0,25 0,-1 0,-24 0,25 0,-25 0,25 0,-25 0,25 0,0 0,-25 0,25 0,-25 0,24 0,1 0,-25 0,25 0,-25 0,0 25,0 0,0-25,0 25,0-25,0 25,0-25,0 24,0 1,0-25,0 25,25-25,-25 25,0 0,0-25,0 0,-25 0,25 0,-25 24,0-24,25 0,-24 0,24 0,-50 25,50-25,-50 25,50-25,-25 0,25 0,-24 0,24 0,-25 0,0 0,25 0,-25 0,25 0,-25 0,1 0,24 0,-25 0,25 0,-25 0,25 0,-25 0,0 0,25 0,-24 0,24 0,-25 0,0-25,0 25,25 0,-25 0,1 0,24 0,-25 0,25 0,-25 0,25 0,-25 0,0 0,25 0,-24 0,24 0,-25 0,0 0,25 0,-25 0,25 0,-25 0,25 0,-24 0,-1 0,25 25,-25-25,25 0,-25 0,0 0,25 0,-24 0,24 0,-25 0,25 0,-25 0,0 0,25 0,-25 0,25 0,-24 0,-1 0,25 0,-25 0,25 0,-25 0,25 0,-25 0,1 0,24 0,-25 0,25 0,-25 0,25 0,-25 0,0 0,25 0,-25 0,25 0,-24 0,-1 0,25 0,-25 0,25 0,-25 0,25 0,-25 0,1 0,24 0,-25 0,25 0,-25 0,0 0,0 0,25 0,-24 0,-1 0,25 0,-25 0,25 0,-25 0,0 0,25 0,-24 0,24 0,-25 0,25 0,-25 0,0 0,0-25,25 25,-24 0,-1 0,0 0,25-25,0 1,0 24,0-25,0 25,0-25,0 25,0-25,0 0,0 25,0-24,0 24,-25-25,25 0,0 25,0-25,0 25,0-25,0 25,0-24,0-1,0 25,0-25,0 25,0-25,0 0,0 25,0-24,0 24,0-25,0 25,0-50,0 50,0-25,0 25,0-25,0 1,0 24,0-25,0 25,0-25,0 0,0 25,0-25,0 25,0-24,0 24,0-25,0 0,25 25,-25 0,25 0,0-25,-25 25,0-25,0 1,0 24,0-25,0 25,0-25,0 0,-25 0,25 25,0-24,-25-1,25 0,0 25,-25-25,25 0,-25 1,25 24,0-25,0 0,0 0,0 25,0-25,0 1,0 24,0-25,0 25,0-25,0 0,0 25,25-25,-25 25,25 0,-25 0,25 0,-25 0,25 0,24 0,1 0,-25 0,24 0,-24 0,0 0,24 0,-24 0,25-24,-1 24,-24 0,0 0,25 0,-26 0,1-25,25 25,0 0,-26-25,1 25,25 0,-50 0,49 0,1 0,-25 0,0-25,49 25,-24-25,-26 25,26 0,-25 0,0 0,24-24,-49 24,25 0,-25 0,25 0,24 0,-24 0,0 0,25 0,-26 0,1 0,25 0,-25 0,-1 0,1 0,0 0,25 0,-26 0,1 0,0 0,25 0,-25 0,-1 0,26 0,-25 0,24 0,1 24,0-24,-26 0,26 0,0 0,-26 0,1 0,0 0,25 0,-26 0,26 0,0 0,-26 0,1 0,25 0,-25 0,-25 0,0 0,0 25,-25 0,-25-25,25 25,-24 0,-1-25,25 0,-49 24,49 1,0 0,-24-25,24 25,-25 0,1-25,-1 0,25 0,-49 0,24 0,1 0,24 0,-25 0,50 24,-49-24,24 25,25-25,-50 0,50 0,-25 0,25 25,-24-25,24 25,-50-25,0 25,50-25,-49 0,49 24,-50-24,25 25,1 0,-26-25,0 25,1-25,-1 25,-24-25,49 0,-25 24,26-24,-26 25,25-25,-24 0,-1 0,25 25,-24-25,24 25,0-25,0 0,25 0,-25 0,0 0,25 0,-24 0,24 0,-25 0,25 0,-25 0,0 0,25 0,-25 0,25 0,-24 0,24 0,-25 0,0 25,-25-25,1 24,-1-24,25 0,1 0,-1 0,25 0,-25 25,25-25,-25 25,25 0,-25-25,1 0,24 25,-25-25,25 24,0 1,0 0,0-25,0 25,0 0,0-25,0 24,0-24,0 25,0-25,0 25,0 0,0-25,0 25,0-25,0 25,0-1,0-24,-25 25,25-25,0 25,0-25,0 25,0 0,0-25,0 24,0-24,0 50,0-50,0 25,0-25,0 25,0-1,0-24,0 25,0-25,0 25,0-25,0 25,0 0,0-25,0 24,0-24,0 0,0 0,0-24,0-1,0 25,0-25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2:18.38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6598 11311,'50'-25,"-25"0,0 25,-25-24,49-1,-49 25,25 0,-25 0,25 0,24 0,-24 0,25 0,24 0,1 0,24 0,0 25,-24-25,-1 0,0 0,-24 24,0-24,-1 0,1 0,-25 0,-1 0,1 0,50 0,-51 0,26 0,-25 0,0 0,-25-24,-25-1,-50 25,-73-25,-51-50,-49 26,0 24,50 0,24 25,50 0,50 0,24 0,50 0,0 0,74 25,1 0,74 0,-25-1,0 1,49 0,26 0,24 25,-49-1,-1-24,-74 0,50 0,0-1,-50 1,25-25,-49 0,-1 0,-24 0,-25 0,-1 0,1 0,25 0,-25 0,-25 0,49 0,1 0,-1 0,-24 0,0 0,25 0,-50 0,-25 0,0 0,-25 25,-24-25,24 0,-24 0,-25 0,0 0,-1 0,-24 0,25 0,25 0,-1 0,1 0,24 0,1 0,-51 25,51 0,-26-25,26 24,-1 1,1 0,-1-25,0 25,-24 24,24-24,26 0,-51 0,50-25,1 25,-26-1,25 1,-49 0,49 0,0 0,-25-1,50-24,-49 25,49 0,-50-25,25 0,25 0,-24 0,-1 0,25 0,-25 25,-49-25,74 0,-25 0,25 0,-25 0,25 0,-50 0,50 0,-49 25,24-1,0-24,0 25,1 0,-1-25,25 25,0-25,25 0,-25 0,24 0,1 0,-25 0,25 0,0 0,0 0,-25 0,24 0,-24 0,25 0,0 0,0 0,-25 0,25 0,-1 0,-24 0,25 0,-25 0,25 0,0 0,-25 0,25 0,-25 0,24 0,-24 0,25 0,0 0,-25 0,25 0,-25 0,25 0,-1 0,-24 0,25 0,-25 0,25 0,-25 0,25 0,0 0,-25 0,24 0,-24 0,25 0,-25 0,25 0,0 0,-25 0,25 0,-25 0,25 0,-1 0,-24 0,25 0,-25 0,25 0,-25 0,25 0,0 0,-25 0,24 0,-24 0,25 0,0 0,-25 0,25 0,-25 0,25 0,-25 0,49 0,-24 0,0 0,24 0,-49 0,50 0,-25 0,0 0,24 0,1 0,-25 0,-25 0,24 0,1 0,-25-25,-25 0,-24 0,-1 1,-24-26,-1 25,-49 0,75 1,-1 24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2:29.15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4465 10244,'0'0,"25"0,25 0,-1 0,26 0,24 0,50 0,-25 0,49 0,-24 0,25 0,-50 0,-25 0,25 0,-25 0,0 0,-24 0,24 0,-24 0,-1 0,-24 0,49 0,-50 0,-24 0,0 0,25 0,-26 0,1 0,25 0,-25 0,-1 0,26 0,0 0,-50 0,0 0,-50 0,-24 0,-26 0,1 0,-25 0,25 0,25 0,24 0,0 0,26 0,24 0,0 0,99 0,25 25,49 25,1-1,0-24,49 25,-49-25,-1 24,-24-24,25 25,-26-26,-24 1,25-25,-49 0,-26 0,0 0,1 0,-26 0,-24 0,0 0,0 0,-25 0,49 0,-24 0,0-25,-25 25,25-24,-25 24,25-50,-25 50,0-25,0 0,0 25,0-24,0-1,-25 0,25 25,-25-25,0 25,-24-25,24 1,-25-1,1 25,-1-50,0 50,1-25,-1 1,1-1,-1 25,-49-50,24 25,1 1,-1 24,-24-25,-25 0,50 0,-1 0,1 25,0 0,24 0,25 0,0 0,1 0,24 0,0 0,24 0,26 25,24-25,50 25,25 0,-25 0,50-1,-25 1,0 0,-1 0,-48 0,24-1,-50-24,-24 0,-26 0,-24 0,-49 0,-26 0,-49 0,0 0,-49 0,-26 0,-49 0,-25 0,1 0,23 0,1 0,75 0,74 0,24 0,26 0,-1 0,25 0,25 0,-25 0,1 0,24 0,0 25,24 0,51-25,49 25,25 0,24 24,1 1,24-1,26 26,-26-26,50 1,-25 0,-49-1,-75-24,-24 0,-26-25,-24 0,25 25,-50 24,-25-49,0 0,-25 25,-24 0,-50-25,0 0,-50 0,1 0,49 0,-25 0,50 0,24 0,26 0,24 0,0 0,25 0,-25 0,-24 0,24 0,-25 0,0 0,-24 0,-25 0,-25 0,25 0,-1 0,1 0,25 0,-1 0,1 0,24 0,26 0,-1 0,-25 0,25 0,25 0,0 0,50 0,24 0,26 0,48 0,1 0,-25 0,50 0,-25 0,-25 0,25 0,-50 0,0 0,-25 0,1 0,-1 0,-49 0,0 0,-25-25,-50 0,1 25,-51-25,-48-24,-1 24,0-25,-25 1,1 24,24 0,50 0,-50 1,50-1,-25 0,49 25,1 0,-1 0,26 0,-1 0,0 0,26 0,-1 0,25 0,25 0,24 25,50 0,25-1,1 1,48 0,26 0,-75 0,24-25,-48 0,-1 0,0 0,0 0,-24 0,-26 24,-24-24,-25 0,-25 0,-49 0,-75 0,-25 0,-24 0,-25 0,-25 0,24 0,1 0,74 0,1 0,48 0,26 0,0 0,49 0,0 0,-25 25,50 0,25-25,25 0,-1 25,26 0,24-1,25 1,-25-25,-24 25,24 0,-50-25,-24 0,0 0,0 25,-25-25,-50 0,-24 0,-1 0,-24 0,0 0,-50 0,50 0,0 0,24 0,26 0,-1 0,1 0,49 0,-25 0,0 0,25 0,-25 0,0 0,0 0,25 0,-24 0,24 0,-25 0,0-25,0 25,0 0,1 0,-1 0,25 0,-25 0,0 0,25 0,-25 0,25 0,-24 0,-1-25,25 25,-25 0,25 0,-25 0,25 0,-25 0,1 0,24 0,-25 0,25 0,-25 0,0 0,25 0,-25 0,25 0,-24 0,24 0,-50-25,50 0,-25 25,0 0,25 0,-24-24,24 24,0 0,24 0,1-25,0 25,25 0,-26-25,26 25,-25 0,0 0,24 0,-24 0,0 0,24 0,-24 0,0 0,25-25,-26 25,1-25,25 25,-25 0,-1 0,1 0,-25 0,50 0,24 0,-49 0,25 0,-25 0,-25 0,24 0,-24 0,25 0,25 0,-1 0,1 0,24 0,-74 0,25 0,25 0,-50 0,25 0,24 0,-24 0,0 0,-25 0,25 0,-1 0,-24 0,25 0,-25 0,0-24,-25-1,1 25,-26 0,25-25,0 25,-49-25,49 25,0 0,-24-25,49 1,-50 24,50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2:38.936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4391 10170,'0'0,"0"-25,0 0,0 25,0-24,0 24,0-25,0 0,0 25,0-25,0 25,0-25,0 25,0-25,0 1,0 24,0-25,0 0,0 0,0 25,0-25,0 25,0-24,0-1,0 25,25-25,-1-25,-24 26,25-1,-25 25,25-25,-25 0,0 25,0-25,0 25,0-24,0 24,0-25,0 0,0 25,50 0,-1 0,26 0,-26 0,26 0,-1 0,0 0,1 0,-1 0,1 0,24 0,-25 0,1 0,-1 0,1 0,24-25,-25 25,1 0,-1-25,0 1,1 24,-1 0,-24 0,0 0,-26 0,1 0,0-25,0 25,-25 0,25 0,-25 0,49 0,1 0,-25 0,-1 0,1 0,-25 0,-25 0,-49 0,-25 0,-75 0,0 0,26 0,-1 0,74 0,26 0,-1 0,1 0,49 0,-25 0,25 0,-50 0,50 0,0 25,50-1,-1-24,26 25,-1 0,50 0,-25 0,25-1,-24-24,-1 0,25 25,-50-25,1 0,-1 0,-24 0,-1 0,1 0,24 0,-24 0,-25 0,24 0,26 0,-26 0,1 0,24 0,1 0,-1 0,-24 0,0 0,-1 0,-74 0,-24 0,-1 0,1 0,-26 0,1 0,-26 0,-24 0,25 0,-74 0,-1 0,25 0,-74 0,24 0,1 0,24 0,26 0,73 0,26 0,24 0,25 25,25 0,49-25,0 25,50-1,0 1,25 0,0 0,25 24,-25-24,-25 0,24 0,26 0,-25-1,0 1,-25 0,0 0,-25 0,25-25,-25 0,-24 0,-1 0,0 0,1 0,-26 0,51 0,-51 0,1 0,-1 0,1 0,0 0,-25 0,-1 0,1 0,0 0,25-25,-50 25,24-25,1 25,0-25,-25 0,25 25,-25-24,25 24,-25-25,0 0,0 0,0 0,-50 1,25-1,-24 25,24-25,-25 25,1-25,24 25,-25 0,0 0,1 0,-1 0,1 0,-1 0,0 0,26 0,-1 25,-25-25,25 0,1 0,-26 0,0 25,1-25,24 0,-49 0,49 0,-25 0,1 0,-1 0,-24 0,49 0,-25 0,25 0,-24 0,-1 0,0 0,26 0,-51 0,50 0,-24 0,24 0,-49 0,49 0,-25 0,1 0,-26 0,1 0,-1 0,1 0,0 0,24 0,-25 0,26 0,-1 0,-24 0,24 0,1 0,-1 0,0 0,1 0,24 0,0 0,-24 0,24 0,0 0,-25 0,26 0,-1 0,0 0,25 0,-25 0,0 0,25 0,-24 0,-26 0,25 0,0 0,1 0,-1 0,-25 0,25 0,-24 0,-1 0,25 25,25-25,-25 0,1 0,24 0,-25 0,25 0,-25 0,0 0,25 0,-25 0,25 0,-24 0,24 0,-25 0,0 0,25 0,-25 0,25 0,-49 0,49 0,-25 0,25 0,-25 0,0 0,25 0,-25 0,25 0,-24 0,-1 24,0-24,25 0,-25 0,0 0,25 0,-24 0,24 0,-25 0,25 0,-25 0,0 0,25 0,-25 0,25 0,-24 0,24 25,0 0,0-25,0 25,0-25,0 49,0-49,24 25,-24-25,0 25,25 0,0 0,-25-25,25 25,-25-1,0 1,0-25,-50 25,50 0,-25-25,25 25,-24-25,24 0,0 0,24 0,-24 0,25 0,0 0,-25 0,25 0,-25 0,25 0,-25 0,24 0,1 0,-25 24,0 1,0-25,0 25,0 0,0 0,0-25,0 24,-25 1,25 0,-24 25,-1-1,25-24,0 0,0-25,0 25,0-1,0-24,0 25,0-25,0 25,0-25,0 25,0 0,0-25,0 24,0-24,0 25,0 0,0-25,0 25,0-25,0 25,0-1,0 1,-25 0,25 0,0-25,0 25,0-25,0 24,0 1,0-25,0 25,0-25,0 25,0-25,0 25,0-1,0-24,0 25,0-25,0 25,0 0,0-25,0 25,0-25,0 25,-25-25,25-25,-25 0,1 0,48 25,-24 0,25 50,-25-25,0-1,0-24,0 25,0-25,0 25,0 0,0-25,0 25,0-25,0 24,0 1,0-25,0 25,0-25,0 25,0-25,0 25,0-1,0 26,0-50,0 25,0-25,0 25,0-25,25 0,25 0,-1-25,1 0,-1 0,1 25,0-25,-1 1,-24 24,25-25,-26-25,1 50,25-49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3:05.38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9525 11509,'0'0,"-24"0,24-24,-25 24,25-25,0 25,0-25,0 25,0-25,0 0,0 25,0-24,0 24,0-25,0 0,0 25,0-25,0 25,0-25,0 25,0-24,0-1,0 25,0-25,0 25,0-25,0 0,0 25,0-25,0 25,0-24,0 24,0-25,0 0,0 25,0-25,0 25,0-25,-25 1,25-1,0 25,0-25,0 0,0 25,0-25,0 25,0-24,0 24,0-25,0 0,0 25,0-25,0 25,0-25,0 1,0 24,0-25,0 25,0-25,0 25,0-25,0 0,0 25,0-24,0 24,0-25,0 0,0 25,0-50,0 26,0 24,0-25,0 25,0-25,0 0,0 25,0-25,0 25,0-24,0 24,0-25,0 0,0 25,0-25,0 25,0-25,0 1,0 24,0-25,0 25,0-25,0 25,0-50,0 26,0-1,0 25,0-25,0 25,0-25,-25 0,25 0,0 25,0-24,0-1,0 25,0-25,0 25,0-25,-25 0,1-24,24 49,-25 0,25 0,-25 0,-25 0,1 0,-1 0,25 0,-24 0,24-25,-25 25,25-25,1 25,-26 0,0 0,26-25,-26 25,0-24,1 24,24 0,-25 0,26 0,-1 0,-25 0,50 0,-25 0,25 24,50-24,-25 25,24-25,51 25,-26-25,0 25,1 0,-1-1,-24-24,24 25,-49-25,0 25,0 0,-1-25,-24 25,0-25,25 49,-25-49,0 25,0-25,0 25,0 0,0-25,0 25,0-1,-25 1,1 25,24-50,0 49,-25-49,25 25,-25-25,0 0,0 0,25 0,-49 0,24 0,-25 0,1 0,24 0,-25 0,50 0,-24 0,-1 0,0 25,25-25,50 25,-1-25,1 0,-1 0,26 0,-26 25,26-25,-26 0,1 0,0 0,-25 0,-25 0,0 0,-25 0,25 0,-25 0,0 0,25 0,-25 0,-24 0,49 24,-25-24,25 25,-50 0,50-25,-25 25,1-25,24 49,-25-24,25 25,-25-1,25-24,-25 0,25 0,0 24,-25 1,25-25,0 0,-24-1,24-24,-25 25,25-25,0 0,0-25,25 1,24 24,-24-25,25 25,-1-25,-24 25,0 0,24-25,-24 25,0 0,-25 0,25 0,-25 0,0 25,0-25,0 50,0-26,0 26,0-25,0 24,0-24,-25 0,0 0,25 0,0-1,-25 1,1 0,24 0,0 0,-25 24,0-24,25 0,0-25,-25 25,25 0,0-1,0-24,0 25,0-25,0 50,25-50,0 0,-25 0,25 0,24 0,-24 0,25 0,-1 0,-24 0,0 0,0 0,0 0,-1-25,-24 25,0 0,0 0,-24 0,-1 25,-25-25,1 0,-1 25,0-1,-24 1,-1-25,26 50,-1-1,1-49,24 25,-25 0,50 0,-25 0,25-25,-24 24,24-24,0 0,0-49,0-1,0 25,0-24,0-1,0 1,0-1,0 0,0-24,-25 24,25-24,-25 24,25-24,-25-1,25 26,-25-1,25 1,-24-1,24 0,0 26,0-26,0 0,0 1,0 24,0-25,0 26,0-51,0 50,0 1,0-26,0 0,0 26,0-1,0-50,0 51,0-1,0-25,0 25,0 0,0 1,0-26,0 50,0-50,0 26,0 24,0-25,0 0,0 25,0-25,0 0,-25 1,25 24,-50-25,50 25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3:20.776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9525 8582,'0'0,"-24"0,-1 0,25 0,-25 0,25 0,-25 0,25 0,-25 0,1 0,24 0,-25 0,25 0,-25 0,-25 0,25 0,-24 0,24 0,0 0,0 0,-24 0,24 0,0 0,-24 0,-1 0,25 0,-24 0,-1 0,50 0,-50 0,26 0,-26 0,0 0,26 0,-26 0,0 0,1 0,24 0,-25 0,1 0,24 25,-25-25,26 25,24-25,-25 0,0 0,25 0,-50 0,25 0,-24 0,24 0,0 0,-49 0,74 0,-50 0,25 0,25 0,-49 0,24 0,25 0,-50 0,1 25,-1-25,25 25,1-25,-26 0,25 0,25 0,-25 0,1 24,-26 1,25-25,25 0,-49 25,49-25,-25 0,25 0,-50 0,25 0,1 0,-26 0,0 0,1 0,24 0,-25 0,25 0,1 0,-26 0,25 0,0 0,1 0,-51 0,75 0,-49 0,24 0,0 0,-25 0,26 0,-26 0,50 0,-25 0,25 0,-25 0,1 0,24 0,-25 0,25 0,-25 0,25 0,-50 0,26 0,-1 0,25 0,-25 0,25 0,-25 0,25 0,-25 0,-24 0,24 0,-25 0,25 0,1 0,-26 0,0 0,26 0,-1 0,-25 0,-24 0,74 0,-50 0,1 0,24 0,0 0,-25 0,1 0,49 0,-25 0,25 0,-25 0,0 0,25 0,-24 0,-1 0,0 0,25 0,-25 0,25 0,-25 0,1 0,-1 0,0 0,0 0,25 0,-49 0,-1 0,50 0,-25 0,25 0,-25 0,25 0,-49 0,-26 0,26 0,49 0,-25 0,0 0,25 0,-25 0,25 0,-49-25,24 25,0 0,25 0,-25 0,25 0,-25-25,25 25,-49-24,49 24,-50 0,50 0,-25 0,25 0,-49-25,49 25,-25 0,25 0,-25 0,0-25,25 25,-24 0,24 0,-25 0,25 0,-25 0,0 0,25 0,-25 0,-24 25,24 0,25-1,0-24,0 25,0 0,0-25,0 25,25-25,-25 25,0-25,0 24,0 1,0 0,25 0,-25 0,24-1,-24 1,0 0,25 0,-25 0,0-25,0 25,0-1,0-24,0 25,0-25,0 25,0 0,0-25,0 25,0-25,0 24,0 1,0 0,0-25,0 25,0-25,0 25,0-1,0-24,0 25,0-25,0 25,0 0,0-25,0 25,0-25,0 24,0-24,0 25,0 0,0-25,0 25,0-25,0 25,0-1,0-24,0 25,-25 25,1-50,24 25,0-25,0 0,0-25,0 25,0-50,0 25,24 1,-24-26,0 25,25 0,0 1,-25 24,0-50,0 50,25-25,-25 0,25 1,-1 24,-24-25,25 25,-25 0,25 0,25 0,-26 0,26 0,-25 0,24 0,-24-25,25 25,-25 0,-1 0,26 0,-25 0,0-25,-1 25,1 0,25-25,-50 25,50 0,-26 0,26 0,-25 0,0 0,24 0,-24 0,0 0,24 0,-24 0,0 0,25 0,-1 0,26 0,-26 0,-24 0,49 0,-49 0,-25 0,50 0,-25 0,24 0,-24 0,25 0,-1 0,1 0,-25 0,49 0,-49 0,0 0,0 0,-25 0,49 0,1 0,-1 0,-24 0,0 0,49 0,-24 0,0 0,-1 0,1 0,-1 0,1 0,0 0,-26 0,26 0,24 0,-24 0,0 0,-1 0,1 0,24 0,-49 0,0 0,25 0,-26 0,1 0,0 0,25 0,-26 0,1 0,25 0,-25 0,-1 0,26 0,-25 0,0 0,24 0,-24 0,0 0,24 0,-24 0,0 0,0 0,49 0,-74 0,50 0,-1 0,-24 0,0 0,0 0,49 0,-24 0,0 0,-1 0,1 0,-25 0,-1 0,1 0,0 0,25 0,-26 0,51 0,-50 0,-1 0,1 0,50 0,-51 0,1 0,0 0,0 0,0-24,-25 24,24 0,1 0,-25 0,25 0,0-25,0 25,-1 0,-24 0,25 0,0 0,-25 0,25 0,-25 0,25 0,-1 0,-24 0,25 0,-25 0,25 0,-25 0,50 0,-50 0,25 0,-25 0,24 0,1 0,-25 0,25 0,-25 0,25 0,-25-25,0 0,0 0,0 25,0-24,0-1,0 25,-25-25,25 0,0 0,-25 0,25 25,0-24,0-1,0 25,0 25,0-25,0 24,0-24,0 25,0-25,0 25,0 0,0-25,0 25,0-25,0 49,0-24,0 0,0-25,0 25,0 24,0 1,0-50,0 25,0 24,0 1,0-25,0-25,0 25,0-25,0 24,0 1,0-25,-25 50,25-50,0 25,0-25,0 49,0-49,0 25,-24 0,24 0,-25 24,25-49,-25 25,0-25,25 0,-25 0,25 0,-49 0,-1 0,25 0,-24 0,-1 0,-24 0,-26 0,26 0,0 0,-1 0,-24 0,0 0,-50 0,25 0,-25 0,25-25,-25 0,0 1,50-1,-25 0,50 25,-1-25,1 0,-1 25,1-24,-25-1,24 25,1-50,0 25,-1 1,50 24,1-25,-1 0,0 25,25-25,-25 25,25-25,-25 1,25 24,-49-25,49 25,-25-25,0 25,-24-25,49 0,-25 25,-25-24,1-1,24 0,-50 25,50-25,1 0,-26 25,0-24,1-1,-1 0,1 25,-26-25,1 0,-50 0,49 1,1 24,-25 0,0 0,24 0,1 0,-1 0,50 0,25 0,-24 0,-1 0,25 0,-25 0,0 0,25-50,0 25,25 0,-25 1,25-1,-25-25,0 25,0 1,0-1,0 25,0-25,25 0,-25 0,49 25,1 0,0-24,49 24,50 0,-50 0,50 0,-1 0,1 0,-50 0,1 0,-26 0,25 0,-49 0,24 0,-24 0,-25 0,24 0,-24 0,0 0,25 0,-26 0,1 0,-25 0,25-25,-25 25,-50-25,-24 25,-25-25,-25 0,74 25,-74 0,-50 0,1-24,24 24,25 0,0 0,50 0,-1 0,26 0,24 0,-25 0,25 0,1 0,-1 0,25 0,-25 0,0 0,25 0,-25 0,25 0,-25 0,25 0,-24 0,-1 0,25 0,-25 0,25 0,-25 0,-24 0,-1 0,25 0,-49 0,74 0,-25 0,0 0,0 24,25 1,-24 0,24 0,-25-25,0 25,25-1,-25-24,0 25,1-25,24 25,-25 0,25-25,-25 25,0-25,25 24,0 1,0-25,0 25,-25 0,25 0,0-25,0 24,0-24,0 25,0-25,0 25,0 0,0-25,0 25,0-25,0 24,0 1,0-25,0 25,0-25,0 25,0-25,0 25,0 0,0-25,0 24,0-24,0 25,0 0,0-25,0 25,0-25,0 25,0-25,0 24,0 1,0-25,0 25,0-25,0 25,0 0,0-25,0 24,0 1,0 0,25 0,0-25,-25 25,25-1,24-24,1 0,0 0,-1 0,26 0,24 0,-25-24,1-1,-26 25,1-25,49 0,-24-24,-1 49,0-50,26 25,-26-24,0 24,50-25,-49 1,49-1,0 0,-25 50,-24-49,24 24,-50 0,1 25,0-25,24 0,-24 25,-1 0,1-24,24 24,-24 0,49 0,-49 0,-1 0,1 0,-1 0,1 0,-25 24,25-24,24 25,-24 0,-1 0,1 0,24-1,-24 1,-1 0,26 0,24 25,-25-26,-24 1,0 0,24 0,-49-25,-25 0,-50 0,1 0,-51 0,-24 0,-24 0,-26 0,0 0,50 0,-25 0,50 0,25 0,24 0,1 0,-1 0,25-25,-24 25,24-25,0 25,-25 0,-24 0,24 0,26 0,-1 0,25 0,-25 0,25 0,50 0,24 0,25 0,25 0,25 0,25 0,-26-25,-48 25,-26-24,-24 24,24-25,-49 0,0 25,24 0,-49-25,50 25,-50-25,25 25,0-25,-1 25,-24-24,25 24,0-25,0 0,24 0,-24 25,25 0,-25-25,-1 1,1 24,0-25,-25 25,25-25,-25 0,25 0,-25 25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3:26.31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9451 8260,'0'0,"0"0,0 0,-25 0,0 0,25 0,-24 0,24 0,-25 0,0 0,25 0,-25 0,25 0,-25 0,25 0,-25 0,1 0,24 0,-25 0,25 0,-25 0,0 0,25 0,-25 0,25 0,-24 0,24 0,-25 0,0 0,-25 0,50 0,-24 0,-26 0,50 0,-25 0,25 0,-25 0,1 0,24 0,-25 0,25 0,-25 0,0 0,25 0,-25 0,-24 0,49 0,-25 0,0 25,0-25,25 0,-24 0,-1 25,0-25,25 0,-50 0,26 0,24 0,-25 0,0 0,25 0,-25 0,25 0,-25 0,1 0,24 0,-25 0,25 0,-25 0,25 0,-25 0,0 0,25 0,-24 0,24 0,-25 0,0 0,25 0,-25 0,25 0,-25 0,25 0,-25 0,1 0,24 0,-25 0,25 0,-25 0,0 0,25 0,-25 0,25 0,-24 0,24 0,-50 0,25 0,0 0,25 0,-24 0,24 0,-25 0,25 0,-25 0,0 0,25 0,-49 0,49 0,-25 0,25 0,-25 0,25 0,-25 0,0 0,25 0,-24 0,24 0,-25 0,-25 0,50 0,-49 0,24 0,0 0,25 0,-25 0,25 0,-25 0,1 0,24 0,-25 0,25 0,-25 0,25 0,-25 0,0 0,25 0,-24 0,24 0,-25 0,0 0,25 0,-25 0,25 0,-25 0,25 0,-25 0,1 0,24 0,-25 0,25 0,-25 0,25 0,-25 0,0 0,25 0,-24 0,24 0,-50 0,25 0,0 0,25 0,-49 0,24 0,25 0,-50 0,26 0,24 0,-50 0,25 0,-24 0,49 0,-25 0,0 0,25 0,-25 0,25 0,-25 0,1 0,24 0,-50 0,25 0,25 0,-25 0,25 0,-24 0,-1 0,-25 0,50 0,-25 0,25 0,-24 0,24 0,-25 0,0 0,25 0,-25 0,25 0,-50 0,26 0,-1 0,25 0,-25 0,25 0,-25 0,25 0,-49 0,24 0,0 0,0-25,0 25,1 0,-26 0,50 0,-25 0,-24 0,24 0,0 0,-25 0,1 0,-1 0,1 0,24 0,25 0,-50 0,25 0,1 0,-26 0,50 0,-25 0,-24 0,49 0,-25 0,25 0,-25 0,0 0,25 0,-25 0,-24 0,49 0,-25 0,0 0,25 0,-25 0,25 0,-25 0,25 0,-24 0,-1 0,25 0,-25 0,-25 0,50 0,-24 0,24 0,-25 0,0 0,25 0,-25 0,25 0,-25 0,1 0,24 0,-25 0,25 0,-25 0,25 0,-25 0,0 0,25 0,-24 0,24 0,-25 0,0 0,25 0,-25 0,25 0,-25 0,25 0,-24 0,-1 0,0 25,25-25,0 24,0-24,0 25,0 0,25-25,-25 25,49-25,-24 25,0-1,0-24,0 25,-25-25,24 25,-24 0,25-25,0 49,-25-24,25 0,0 49,-25-24,0-25,0 24,0 1,0 0,0-50,0 24,0 1,0-25,0 25,0-25,0 25,0 0,0-25,0 25,0-25,0 24,0-24,0 25,0 0,0-25,0 25,0 0,0-1,49-24,1 25,-1 0,26 0,24-25,25 25,25-1,0 26,0-25,-25 0,24-1,-24 1,-24 25,49-25,-1-1,-24 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4:06.830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10096 8235,'25'0,"-25"0,49 0,-49 0,25 0,0 0,24 0,-24 0,-25 0,50 0,-25 0,0-25,-1 25,-24 0,25 0,-25 0,50 0,-1 0,-24 0,0 0,-25 0,25 0,-25 0,25 0,-1 0,-24 0,50 0,0 0,-1 0,-24 0,-25 0,50 0,-1 0,1 0,-25 0,24 0,1 0,-50 0,25 0,-25 0,24 0,1 0,-25 0,25 0,-25 0,25 0,0 0,-25 0,24 0,-24 0,25 0,-25 0,25 0,0 0,-25 0,25 0,-25 0,49 0,-49 0,25 0,0 25,0-25,0 0,24 25,-24-25,25 0,-26 0,-24 0,25 0,25 0,-25 0,24 0,26 0,-75 0,24 0,-24 0,50 0,-25 0,0 0,24 0,1 0,-50 0,49 0,-24 0,-25 0,25 0,0 0,-25 0,25 0,-25 0,24 0,1 0,0 0,0 0,24 0,-24 0,25 0,0 25,-50-25,24 0,26 0,-25 25,-25-25,49 0,1 0,-25 0,24 0,-24 0,25 0,24 0,-74 24,25-24,0 0,24 0,-49 0,25 0,25 0,-25 0,-25 0,24 0,-24 0,25 0,0 0,-25 0,25 0,-25 0,25 0,-25 0,24 0,-24 0,0 0,-49 0,-1-24,-24 24,24 0,1-25,-1 25,0-25,1 25,24 0,0 0,-24 0,49 0,-25 0,25 0,-25 0,25 0,-25 0,0 0,1 0,24 0,0 0,24 0,26 0,-50 0,25 0,0 0,-25 0,24 0,-24 0,25 0,-25 0,25 0,0 0,-25 0,25 0,-25 0,24 0,1 0,-25 0,25 0,25 0,-50 0,24 0,1 0,0 0,0 25,0-25,-1 25,-24-25,25 0,0 0,-25 0,25 0,-25 0,25 0,-25 0,24 0,1 0,-25 0,25 0,-25 0,50 0,-50 0,24 0,-24 0,25 0,0 0,-25 0,25 0,-25 0,50 0,-1 0,-24 0,-25 0,25 0,0 0,-25 0,24 0,-24 0,25 0,0 0,25 0,-50 0,24 0,-24 0,25 0,-25 0,25 0,0 0,0-25,-25 25,49-25,-49 25,25 0,-25 0,25 0,0 0,-1 0,1 0,0-25,-25 25,25 0,0 0,-25 0,24-25,1 25,0 0,-25 0,25 0,0 0,-1 0,-24 0,25-24,25 24,-1 0,-24 0,-25 0,25 0,-25 0,25 0,-25 0,25 0,0 0,-25 0,24 0,-24 0,25 0,0 0,-25 0,25 0,-25 0,25 0,-25 0,24 0,1 0,-25 0,25 0,-25 0,25 0,0 0,-25 0,24 0,-24 0,25 0,-25 0,50 0,-50 0,25 0,-25 0,49 0,-49 0,25 0,0 24,0-24,-25 0,24 0,1 0,-25 0,25 25,-25-25,25 0,-25 0,25 0,-1 0,-24 25,25-25,-25 25,0-25,25 25,-25-1,0-24,25 25,-25-25,0 25,0 0,0-25,0 25,0-1,0 1,0-25,0 25,25 0,-1 0,-24-1,0 1,0-25,0 25,0-25,0 25,0 0,0-25,0 24,0-24,0 25,0-25,0 25,0 0,0-25,0 25,-24-25,24 0,-50 24,50-24,-25 0,25 0,-25 0,25 0,-24 0,-1 0,25 0,-25 0,25 0,-25 0,0 0,25 0,-24 0,24 0,-25 0,25 0,-25 0,0 0,25 0,-25 0,25 0,-24 0,-1 0,25 0,-25 0,25 0,-25 0,25 0,-25 0,1 0,24 0,-25 0,25 0,-25 0,0 0,25 0,-25 0,25 0,-24 0,24 0,-25 0,0 0,25 0,-25 0,25 0,-25 0,1 0,24 0,-25 0,25 0,-25 0,25 0,-25 0,0 25,0-25,25 0,-49 0,24 0,0 0,25 0,-25 0,25 0,-49 0,-26 0,75 25,-24-25,-26 0,50 25,-50-25,1 0,49 0,-50 0,25 0,1 25,-1-25,25 0,-25 0,25 0,-50 0,50 0,-24 0,24 0,-25 0,0 0,-25 0,26 0,-1 0,25 0,-50 0,1 0,-26-25,50 25,25 0,-49 0,24 0,0 0,-25 0,50 0,-49 0,24 0,0 0,-24 0,-1 0,25 0,25 0,-25 0,-24 0,-1 0,25 0,25 0,-24 0,24 0,-25 0,0 0,25 0,-25 0,25 0,-25 0,-24 0,49 0,-25 0,0 0,-24 0,49 0,-25 0,-25 0,50 0,-25 0,25 0,-24 0,-1 0,25 0,-25 0,25 0,-25 0,-25 0,50 0,-24 0,-1 0,25 0,-25 0,25 0,-25 0,0 0,25 0,-49 0,24 0,25 0,-50 0,1 0,24 0,0 0,0 0,1 0,-1 0,-25 0,50 0,-49 0,-1 0,25 0,0 0,25 0,-49 0,24 0,-25 0,26 0,-1 0,-25 0,25 0,-24 0,24 0,25 0,-25 0,25 0,-25 0,1 0,-26 0,50 0,-25 0,25 0,-25 0,0 0,25 0,-49 0,24 0,25 0,-25 0,25 0,-25 0,1 0,24 0,-25 0,25 0,-25 0,25 0,-25 0,0 0,25 0,-24 0,24 0,-25 0,0 0,25 0,-25 0,25 0,-25 0,25 0,-24 0,-1 0,25 0,-25 0,25 0,-25 0,0 0,25 0,-49 0,24 0,25 0,-25 0,25 0,-25 0,1 0,24 0,-50 0,25 0,25 0,-25 0,25 0,-24 0,-1 0,25 0,-25 0,25 0,-25 0,0 0,25 0,-24 0,24 0,-25 0,25 0,-25 0,0 0,25 0,-25 0,0 0,1 0,24 0,-25 0,25 0,-25 0,0 0,25 0,-25 0,25 0,-24-25,-1 0,25 0,0 1,-25 24,25-25,0 0,0 25,0-25,-25 0,25 1,0 24,0-25,0 25,0-25,0 0,25 25,-25-25,25 25,0 0,-25 0,49 0,-24 0,25 0,-26 0,1 0,25 0,-25 0,0 0,24 0,-49 0,50 0,-25 0,-25 0,24 0,-24 0,25 0,0 0,-25 0,50 0,-26 0,26 0,0 0,-1 0,1 0,24 0,-24 0,24 0,1 0,-1 0,0 0,-24 0,0 0,-1 0,1 0,-25 0,24 0,-49 0,25 0,-25 0,50 0,-1 0,-24 25,25 0,-1-25,1 0,0 0,-26 0,26 0,0 0,-26 0,26 0,-25 0,0 0,-1 0,26 0,-25 0,0 0,49 0,-24 0,-1 0,1 0,24 0,-24 0,24 0,-24 0,0 0,-1 0,1 0,-1 0,-24 0,0 0,49 0,-49 0,0 0,0 0,24 0,-24 0,0 0,25 0,-26 0,1 0,25 0,-1 0,-24 0,0 0,25 0,-25 0,-1 0,51 0,-26 0,1 0,0 0,-1 0,1 0,24 0,-24 0,24 0,-24 0,24 0,-24 0,24 0,-49 0,0 0,0 0,-1 0,1 0,-25 0,25 0,-25 0,25 0,0 0,-25 0,25 0,-25 0,49 0,1 0,-1 0,-24 0,0 0,0 0,0 0,-25 0,24 0,-24 0,25 0,-25 0,25 0,0 0,-25 0,25 0,-25 0,24-25,1 25,-25 0,25 0,-25 0,25 0,-25 0,25 0,-1 0,-24 0,25 0,-25 0,25-25,-25 25,0-24,0-1,0 25,-25-25,25 25,-49-25,49 0,-50 25,-24-24,-26-1,26 0,0 25,-1-25,1 0,-1 25,1 0,-1 0,1 0,-50 0,50 0,-26 0,26 0,0 0,-26 0,26 0,0 0,24 0,0 0,-24 0,24 0,25 0,-24 0,98 0,1 0,-25 0,0 0,-1 0,1 0,-25-24,25 24,-25 0,25 0,0 0,-25 0,25 0,-25 0,24 0,1 0,-25 0,25 0,-25 0,50 0,-26 0,-24 0,25 0,0 0,-25 0,25 0,-25 0,25 0,-25 0,24 0,1 0,-25 0,25 0,0 0,-25-25,0 0,-50 0,25 25,-24 0,24 0,0 0,-24-25,-1 25,0 0,1 0,24 0,-50 0,26 0,24 0,0 0,25 0,-25 0,25 0,-24 0,-1 0,25 0,-25 0,25 0,-25 0,0 0,25 0,-24 0,24 0,-25 0,25 0,-25 0,0 0,25 0,-25 0,25 0,-24 0,24 0,-50 0,25 0,-24 0,-1 0,0 0,50 0,-49 0,-1 0,1 0,24 0,0 0,0 0,-24 0,-1 0,25 0,-25 0,1 0,24 0,0 0,-24 0,24 0,-25 0,1 0,-1 0,25 0,0 0,-24 0,-1 0,25 0,-24 0,-26 0,1 25,0-25,-1 25,1-25,-1 25,1-25,-25 25,24-25,1 0,-1 0,1 0,24 0,1 0,-1 0,-24 0,49 0,0 0,0 0,1 0,-26 0,25 24,25 1,0 0,0-25,50 25,-1 0,26-1,49-24,0 25,25 0,-1-25,-48 0,-1 0,-25 0,26 25,-26-25,25 0,-49 0,24 0,-24 0,-1 0,1 0,24 0,-24 0,-25 0,24 0,1 0,0 0,-26 0,1 0,25 0,-25 0,0 0,24 0,-24 0,25 0,-1 0,26 0,-1 0,0 0,1 0,-26 0,26 0,-26 25,1-25,49 24,-49 1,24-25,-24 0,0 0,-1 0,-49 0,0 0,-49 25,24-25,-25 25,25-25,-24 25,-26-25,50 24,1-24,-26 25,50 0,0 0,25 0,24-25,-24 0,25 0,-1 24,26-24,-50 0,0 0,-1 0,-24 0,25 0,25 0,-25 0,24 0,26 0,-75 0,24 0,-24 0,50 0,-25 0,0 0,-25 0,24 0,-24 0,25 0,0 0,-25 0,25 0,-25 0,25 0,-25 0,24 0,1 0,-25 0,25 0,-25 0,25 0,0 0,-25 0,24 0,-24 0,25 0,-25 0,25 0,0 0,-25 0,25 0,-25 0,49 0,-49 0,25 0,-25 0,25 25,0-25,-25 0,24 0,-24 0,25 0,0 25,0-25,-25 0,25 0,-25 0,25 0,-1 0,-24 0,25 0,-25 0,50 25,-50-25,25 0,-25 0,24 0,1 0,-25 0,25 0,0 25,0-25,-25 0,24 0,-24 0,50 0,-50 0,25 0,-25 0,25 0,-1 0,-24 0,25 0,-25 0,25 0,-25 0,25 0,0 0,-25 0,24 0,-24 0,25 0,0 0,-25 0,25 0,-25 0,25 0,-25 0,24 0,1 0,-25 0,25 0,-25 0,25 0,0 0,-25 0,24 0,-24 0,-24 0,-1 0,25 0,-50 0,1 0,-1 0,25 0,-24 0,24 0,0 0,-25-25,26 25,-26 0,25 0,-24-25,49 25,24 0,1 0,0 0,25-25,-26 25,1 0,0 0,0 0,0-25,-1 1,26 24,-25-25,0 0,-25 25,0-50,24 26,1-1,-25 0,0 0,0 0,0 25,0 0,0 0,-49-24,-1 24,0 0,26 0,-26 0,0 0,26 24,-26 1,25-25,0 0,25 25,-24 0,-1-25,0 0,25 25,-25-25,0 24,1-24,24 25,-25-25,0 0,25 0,-25 0,25 25,-25-25,25 0,-24 0,-1 0,0 0,-25 0,25 0,25 0,-24 0,-26 0,0 0,26 0,-26 0,25 0,0 0,1 25,24-25,-25 0,0 25,-25-25,26 0,24 24,0-24,24 0,-24 0,25 0,-25 0,25 0,25 0,-26 0,-24 0,25 0,-25 0,25 0,0 0,-25 0,25 0,49 0,-74 0,25 0,0 0,24 0,-24 0,-25 0,25 0,-25 0,25 0,-25 0,25 0,-1 0,-24 0,25 0,-25 0,25 0,25 0,-26 0,-24 0,50 0,-25 0,24 0,-49 0,25 0,-25 0,25 0,0-24,-25-1,0 0,-25 0,0 25,0-25,-24 1,-1 24,25 0,-49-25,49 0,-24 0,-1 25,0 0,1-25,24 25,-25-24,1 24,24 0,0 0,-25 0,1 0,24 0,-25 0,-24 0,24 0,26 0,-1 0,-25 0,1 0,-1 24,-24-24,24 0,0 25,-24-25,24 0,1 0,-1 0,25 0,0 25,-24-25,24 0,0 0,-49 0,24 25,1-25,-1 0,0 0,-24 0,24 0,1 0,24 0,-25 0,1 0,24 0,-25 0,1 0,-1 0,0 0,26 0,-26 0,-24 0,24 0,0 0,1 0,-1 0,-24 0,-1 0,26 0,-26 0,26 0,-1 0,1 0,-26 0,26 0,24 0,0 0,-25 0,26 0,-26 25,25-1,0-24,-24 0,24 0,0 0,-25 25,1-25,24 25,0-25,25 0,-49 0,24 25,0-25,0 25,0-25,-24 24,-1 1,1 0,-1-25,25 0,0 25,-24 0,49-25,-50 0,25 24,1 1,-51-25,26 25,49 0,-50-25,0 25,50 0,-49-25,49 24,-25 1,25-25,0 25,0 0,0 0,-25-1,25-24,0 25,0 0,-25 0,25 0,0-1,0-24,0 25,0 0,0-25,0 25,0-25,0 25,0-1,0-24,25 0,-25-24,0 24,0-25,0 25,0-50,0 50,0-25,0 25,0 0,25 0,0 25,24-25,1 0,0 0,-26 0,26 0,-25 0,0 0,-1 0,-24 0,25 0,-25 0,25 0,-25 0,25 0,0 0,-25 0,24 0,-24 0,50-25,-50 25,25 0,24 0,-49 0,25 0,0 0,-25 0,25 0,-25 0,25 0,-1 0,-24 0,25 0,-25 0,25 0,25 0,-50 0,24 0,26 0,-25 0,-25 0,49 0,1 0,0 0,-26 0,26 0,-25 0,-25 0,25 0,-25 0,25 0,-1 0,-24 0,25 0,-25 0,25 0,-25 0,25 0,0 0,-25 0,24 0,-24 0,25 0,0 0,0 0,-25 0,25 0,-1 25,-24-25,25 0,-25 0,25 0,-25 0,25 0,0 0,-25 0,24 0,-24 0,25 0,0 0,25 0,-1 0,1 0,-1 0,-24 0,-25 0,25 0,-25 0,50 0,-26 0,1 0,-25 0,25 0,-25 0,25 0,-25 0,25 0,-1 0,-24 0,25 0,-25 0,25 0,0 0,-25 0,25 0,-25 0,24 0,-24 0,25 0,25 0,-25 0,-25 0,25 0,-25 0,24 0,-24 0,25 0,0 0,-25 0,25 0,-25 0,49 0,-24 0,25 0,-25 0,-25 0,24 0,-24 0,25 0,-25 0,25 0,0 0,-25 0,25 0,-1 0,1 0,-25 0,25 0,-25 0,25 0,0 0,-25 0,24 0,-24 0,25 0,-25 0,25 0,0 0,-25 0,25 0,-25 0,24 0,1 0,-25 0,25 0,-25 0,25 0,-25 0,0-25,0 1,0-1,-25 0,0 25,25-25,-25 25,25 0,-24 0,-1-25,0 25,25 0,-25 0,0 0,25 0,-24 0,24 0,-25 0,25 0,-25 0,0 0,-24 0,24 0,-25 0,25 0,-24 0,24 0,0 0,-24 0,24 0,0 0,-25 0,26 0,-1 0,-25 0,0 0,1 0,24 0,0 0,-24 0,49 0,-50 0,25 0,-24 0,24 0,-50 0,51 0,-1 0,-25 0,25 0,1 0,-1 0,-25 0,1 0,-1 0,25 0,-49 0,49 0,-25 0,26 0,-26 0,25 25,-24-25,-1 0,0 0,1 0,-1 0,0 0,1 0,24 0,0 0,-24 0,24 0,-25 0,25 0,25 0,-24 0,24 0,-50 0,25 0,-24 0,24 0,-25 0,50 0,-25 0,-24 0,49 0,-25 0,-25 0,50 0,-24 0,-1 0,25 0,-25 0,25 0,-25 0,0 0,1 0,24 0,-25 0,-25 0,0 0,26 0,24 0,-25 0,0 0,25 0,-25 50,25-50,0 25,0-25,0 24,0-24,0 25,0 0,0-25,0 25,0-25,0 25,50-1,-1-24,-24 0,25 0,0 0,-26 25,1-25,25 25,-50-25,25 0,-25 0,49 0,-24 0,0 0,24 0,26 0,-75 0,25 0,-25 0,24 0,26 0,-25 0,-25 0,25 0,-25 0,24 0,-24 0,25 0,0 0,-25 0,25 0,-25 0,49 0,1 0,-50 0,50 0,-26 0,-24 0,25 0,25 0,-50 0,49 0,1 0,0 0,-25 0,-1 0,51 0,-75 0,49 0,-24 0,-25 0,50 0,-1 0,-49 0,25 0,-25 0,25 0,25 0,-26 0,-24 0,50 0,0 0,-26 0,26 0,-50 0,25 0,0 0,-25 0,24 0,-24 0,25 0,25 0,-50 0,49 0,26 0,-75 0,49 0,-24 0,25 0,-50 0,25 0,24 0,-49 0,50 0,-25 0,0 0,-25 0,24 0,-24 0,25 0,-25 0,25 0,0 0,-25 0,25 0,-25 0,24 0,1 0,-25 0,25 0,-25 0,25 0,-25 0,49 0,-24 0,25 0,-25 0,-25 0,24 0,-24 0,25 0,-25 0,25 0,0 0,-25 0,25 0,-25 0,49 0,-24 0,0 0,-25 0,25 0,-25 0,24 0,-24 0,25 0,0 0,-25 0,0 0,0 0,-25 0,0 0,25 0,-24-25,-1 25,0-25,25 25,-25-24,25-1,-25 0,1 0,24 0,0 25,0-24,-25-1,25 25,0-25,-25 0,25 0,0 25,0-24,0-1,0 0,0 25,0-25,0-24,0 49,0-25,0 25,-25-50,0 25,25 0,-24 25,-26 0,25 0,-24 0,-26 0,26 0,-26 0,1 0,24 0,0 0,1 0,-1 0,-24 0,24 0,-24 0,-1 0,1 0,0 0,-1 0,1 0,-1 0,1 0,24 0,-24 0,24 0,1 0,-1 0,0 0,26 0,-1 25,-25-25,25 25,1-25,-26 0,0 0,1 0,-1 0,1 0,24 0,0 0,-25 0,26 0,-1 0,-25 0,25 0,25 0,-49 0,-26 0,26 0,49 25,-25-25,0 0,0 25,1-25,24 0,-25 0,25 25,0-25,-25 24,25-24,-25 25,0 0,25 0,-25-25,25 0,-24 25,-1-25,25 24,-25-24,0 25,0-25,25 25,0 0,0-25,0 25,0-25,0 24,0 1,0-25,0 25,0-25,0 25,0-25,0 25,0-1,0-24,0 25,0-25,0 25,0 0,0-25,0-25,0 25,0-25,0 25,0-25,0 1,0-1,0 25,0-25,0 0,0 25,0-25,0 25,0-24,0-1,0 25,0-25,0 0,25 25,0 0,0 0,-25 0,25 0,-1 0,1 0,-25 0,25 0,0 25,25-25,-1 0,1 0,-25 0,-1 0,26 0,-25 0,0 0,24 0,1 0,-1 0,1 0,-25 0,24 0,-24 0,0 0,25 0,-26 0,1 0,50 0,-51 0,1 0,25 0,-25 0,24 0,-24 0,0 0,0 0,0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4:51.61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15950 8235,'0'0,"25"25,-1 0,-24-25,0 25,25-25,-25 24,0 1,0-25,25 25,-25-25,0 25,25 0,-25-1,25-24,-25 25,0 0,0-25,0 25,0-25,0 25,0-25,0 24,0 1,0-25,0 25,0 0,0 0,0-25,0 24,0 1,-25 0,25-25,0 25,0-25,0 25,0-1,0-24,0 25,0-25,0 25,0-25,0 25,0 0,0-25,0 24,0-24,0 25,0 0,0-25,0 25,0-25,0 25,0-25,0 25,0-1,0-24,0 25,0-25,0 25,0 0,0-25,0 25,0-25,0 24,0-24,0 25,0 0,0-25,0 25,0-25,0 25,0-1,0-24,0 25,0-25,0 25,0-25,0 25,0 0,0-25,0 24,0-24,0 25,0 0,0 0,0-25,0 25,0-1,-25 1,25-25,0 25,0 0,0-25,0 25,0-25,0 24,0-24,0 25,0 0,0-25,0 25,0-25,0 25,0-1,0-24,0 25,0-25,0 25,0-25,0 25,0 0,0-25,0 24,0-24,0 25,0 0,-25 0,25-25,0 25,0 0,0-25,0 24,0-24,0 25,0 0,0 0,0-25,-25 25,25-1,0-24,0 25,0-25,0 25,0-25,0 25,0 0,0-25,0 24,0-24,0 25,0 0,0 0,0-25,0 25,0-1,0-24,0 25,0-25,0 25,0-25,0 25,0 0,0-25,0 24,0-24,0 25,0 0,0-25,0 25,0-25,0 25,0-25,0 24,0 1,0-25,0 25,0-25,0 25,0 0,0-25,0 24,0-24,0 25,0-25,0 25,0 0,0-25,25 25,0-25,25 0,-1 0,1 24,-25-24,-1 25,1-25,25 25,-1-25,-24 0,25 0,-25 0,24 0,1 0,-25 0,-25 0,24 0,-24 0,25 0,0 0,-25 0,25 0,-25 0,25 0,0 0,-25 0,24 0,-24 0,50 0,-25 0,0 0,-1 0,-24 0,25 0,-25 0,50 0,-25 0,-1 0,26 0,-50 0,25 0,-25 0,25 0,-25 0,24 0,1 0,-25 0,25 0,0 0,0 0,-25 0,24 0,-24 0,25 0,0 0,-25 0,25 0,-25 0,25 0,-25 0,24 0,1 0,-25 0,25 0,-25 0,25 0,0 0,-25 0,24 0,-24 0,25 0,-25 0,25 0,0 0,-25 0,25 0,24 0,-49 0,25 0,0 0,-25 0,25-25,0 25,-1 0,-24 0,25 0,25 0,-50 0,25 0,24 0,-49 0,25 0,25 0,-26 0,-24 0,25 0,-25 0,25 0,-25 0,25 0,0 0,-25 0,24 0,-24 0,25 0,25 0,-50 0,25 0,-1 0,-24 0,25 0,-25 0,25 0,0 0,-25 0,25 0,-25 0,24 0,-24 0,25 0,0 0,-25 0,25 0,-25 0,25 0,-1 0,-24 0,25 0,-25 0,25 0,-25 0,25 0,0 0,-25 0,24 0,-24 0,25 0,0 0,-25 0,25 0,-25 0,25 0,-25 0,24 0,1 0,0 0,25 0,-25 0,-1 25,1-25,-25 0,25 0,0 0,0 0,-25 0,24 0,-24 0,50 25,-50-25,25 0,-25 0,25 0,-1 0,-24 0,25 0,-25 0,25 0,-25 0,25 0,0 0,-25 0,24 0,-24 0,25 0,0 0,-25 0,25 0,-25 0,25 0,-25 0,24 0,1 0,-25 0,25 0,-25 0,25 0,-25 0,25 0,-1 0,-24 0,25 0,-25 0,25 0,0 0,-25 0,25 0,-25 0,24 0,-24 0,25 0,0 0,-25 0,50 0,-50 0,24 0,-24 0,25 0,-25 0,25 0,0 0,0 0,-25 0,25 0,-1 0,-24 0,25 0,-25 0,25 0,0 0,-25 0,25 0,-25 0,24 0,-24 0,25 0,0 0,-25 0,25 0,-25 0,25 0,-1 0,-24 0,25 0,25 0,-50 0,25 0,-25 0,24 0,1 0,-25 0,25 0,-25 0,25 0,0 0,-25 0,24 0,1 0,0 0,-25 0,25 0,-25 0,25 0,-25 0,24-25,1 0,-25 25,0-25,-25 25,25-24,0 24,0-25,-24 0,24 25,0-25,0 25,0-25,0 1,0 24,0-25,0 25,0-25,0 25,0-25,0 0,0 25,0-24,0 24,0-25,0 0,0 25,0-25,0 25,0-25,0 25,0-24,0-1,0 25,0-25,0 25,0-25,0 0,0 25,24-24,-24 24,0-25,0 25,0-25,25 25,0 0,-25 0,25 0,0 25,-1-25,1 0,-25 0,25 0,-25 0,25 0,-25 0,25 0,-1 0,-24 0,25 0,-25 0,25 0,0 0,-25 0,25 0,-25 0,25 0,-25 0,24 0,1 0,-25 0,25 0,-25 0,25 0,0 0,-25 0,24 0,-24 0,25 0,-25 0,25 0,0 0,-25 0,25 0,-25 0,0 25,0-1,0-24,0 0,-25 0,0 0,25 0,-25 0,25 0,-25 0,1 0,24 0,-25 0,25 0,-25 0,25 0,-25 0,0 0,25 0,-24 0,24 0,-25 0,0 0,25 0,-25 0,25 0,-25 0,0 0,1 0,24 0,-25 0,25 0,-25 0,0 0,25 0,-25 0,25 0,-24 0,-1 0,25 0,-25 0,25 0,-25 0,25 0,-25 0,1 0,24 0,-25 0,25 0,-50 0,25 0,1 25,-26 0,50-25,-25 25,0 0,25-25,-24 24,24-24,-25 25,0-25,25 25,0 0,25-25,24 0,-24 0,0 0,25 0,-26 0,-24 25,0-25,-24 0,-26 0,25 0,-24 24,-1-24,25 25,0-25,-24 25,24-25,-25 0,26 0,-1 0,0 0,0 0,-24 0,24 25,25-25,-50 0,0 0,1 0,49 0,-25 0,0 0,0 0,25 0,-24 0,-1 0,-25 0,25 0,1 0,-1 0,-25 0,25 0,1 0,-1 0,0 0,-25 0,1 0,24 0,-25 0,1 0,-26 0,51 0,24 0,-50 0,25 0,-24 0,24 0,-25 0,0 0,1 0,24 0,-25 0,26 0,-1 25,-25-25,25 0,-24 24,-1-24,1 0,49 0,-25 0,0 0,0 0,0 0,-24 0,24 0,-25 0,26 0,-1 0,-25 0,25 0,-24 0,24 0,-49 0,49 0,0 0,-25 0,1 0,24 0,0 0,-25 0,26 0,-26 0,25 0,-24 0,24 0,0 0,-25 0,1 0,24 0,-25 0,1 0,24 0,0 0,0 0,-24 0,24 0,0 0,-24 0,-1 0,0 0,26 0,24 0,-50 0,0 0,1 0,49 0,-50 0,25 0,0 0,1 0,-1 0,0 0,25 0,-25 0,25 0,-25 0,25 0,-24 0,-1 0,25 0,-25 0,25 0,-25 0,0 0,25 0,-24 0,-26 0,50 0,-25 0,25 0,-25 0,1 0,24 0,-25 0,25 0,-25 0,0 0,25 0,-25 0,25 0,-24 0,24 0,-25 0,0 0,0-24,25 24,-25 0,1 0,24 0,-25 0,25 0,-25 0,25 24,0-24,0 25,0-25,0 25,0 0,0-25,0 25,0-1,0-24,50 25,-26-25,1 25,0-25,25 0,-50 0,24 0,1 0,-25 0,25 0,-25 0,25 0,0 0,-25 0,24 0,-24 0,25 0,-25 0,25 0,0 0,24 0,-24 0,0 0,0 0,0 0,-1 0,26 0,-25 0,24 0,-24 0,-25 0,25 0,-25 0,25 0,0 0,-25 0,25 0,-25 0,24 0,1 0,-25 0,50 0,-25 0,24 0,1 0,-1 0,-24 0,25 0,24 0,-24 0,-1 0,-24 0,25 0,-25 0,-1 0,26 0,-25 0,0 0,24 0,-24 0,0 0,0 0,24 0,1 0,-25 0,24 0,26 0,-50 0,24 0,1 0,-25-25,-1 25,26 0,-25-25,0 25,-25 0,24 0,1 0,0 0,0 0,-25 0,25 0,-1 0,-24 0,25 0,-25 0,25 0,0 0,-25 0,25 0,-25 0,24 0,26 0,-50 0,25 0,0 0,-25 0,24 0,-24 0,25 0,0 0,-25 0,25 0,24 0,-49 0,25 0,25 0,-25 0,-1 0,26 0,-50 0,50 0,-1 0,-49 0,50 0,-25 0,-25 0,0 0,-25 0,0 25,0 0,-24-25,24 0,0 0,-25 0,26 25,-26-25,0 0,26 25,-1-25,0 0,0 0,0 0,25 0,-24 0,-1 0,25 0,-50 0,1 0,-1 0,0 0,26 0,-26 0,25 0,0 0,25 0,-24 0,24 0,-25 0,25 0,-25 0,0 0,25 0,-25 0,25 0,-49 0,24 0,0 0,-24 0,24 0,-25 0,25 0,-24 0,24 0,-25 0,25 0,25 0,-49-25,24 25,-25 0,26 0,-51 0,26-25,24 25,-25 0,1 0,-1-25,25 25,25 0,-49 0,24 0,0-25,0 1,0 24,1-25,-1 0,25 25,-25-25,0 25,25-25,0 1,0 24,-25-25,25 25,-24-25,24 25,-25-25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5:37.264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16099 10244,'-25'0,"25"0,0-24,0-1,-25 25,0-25,25 0,0 0,0 25,0-24,0 24,0-25,0 25,0-25,0 0,0 25,0-25,0 25,0-25,0 1,0 24,0-25,0 25,0-25,0 25,0-25,0 0,0 1,0 24,0-25,0 0,0 25,0-25,0 25,0-25,0 1,0 24,0-25,0 25,0-25,0 25,-25 0,25 25,0-25,0 25,0-1,0-24,0 25,0-25,0 25,0 0,0-25,0 25,0-25,0 24,0-24,0 25,0 0,0-25,0 25,0-25,0 25,0-25,0 24,0 1,0-25,0 25,0-25,0 25,0 0,0-25,0 25,0-25,0 24,0-24,0 25,0 0,0-25,0 25,0-25,0 25,0-1,0-24,0 25,0-25,0 25,0-25,0 25,0 0,0-25,0 24,0-24,0 25,0 0,0-25,0 25,0-25,0 49,0-49,0 25,-24 0,24 0,0-25,0 0,-25-25,25 25,0-25,0 25,0-25,0 1,0 24,0-25,0 25,0-25,0 25,0-25,0 0,0 25,0-24,0 24,0-25,0 0,0 25,0-25,0 25,0-25,0 25,25-24,-25-1,0 25,0-25,0 25,0-25,24 0,-24 25,0-24,0 24,0-25,0 25,0-25,0 0,0 25,0-25,0 25,0-25,0 1,0 24,0-25,0 0,0 0,25 0,-25 25,0-24,0-1,0 25,0-25,25 0,-25 0,0 25,0-24,0 24,0-25,0 0,0 25,0-25,0 25,0-25,0 25,0-24,0-26,0 25,0 25,0-25,0 25,0-24,0-1,0 25,0-25,0 25,0-25,0 25,0-25,0 1,0 24,0-25,0-25,0 50,0-25,0-24,0 49,0-25,0 0,0-24,0 49,0-25,0 25,0-25,0 0,0 25,0 0,0 0,25 50,-25-1,25-24,-25 0,0 25,0-26,0 26,24 24,1-24,-25 0,25 24,0 0,24 26,-24-26,0 50,0-50,24 1,1 24,-50-24,50-1,-26 0,1-24,-25 24,25-49,0 0,-25 0,25-25,-25 0,24 0,1 0,25 0,0 0,-1 0,1 0,24 0,25 0,1 0,48 0,1 0,-25 0,25 0,-25 0,25-25,0 0,0 0,-50 1,25-1,-25 0,-25 25,1 0,-1 0,1 0,-1 0,-24 0,-25-25,-1 25,-24-25,-49 1,-26 24,-74-25,-24 25,-1 0,-24 0,-1 0,26 0,49 0,49 0,100 0,74 25,50-25,50 0,24 0,50 0,0 0,-1 0,-73 0,-50 0,-50 0,-50 0,-24 0,0 0,-25 24,-25-24,-24 0,-26 25,1-25,-25 0,-50 0,25 0,-25 0,50 25,-1 0,51-25,24 0,0 0,0 25,75-1,24 1,26-25,49 25,24-25,26 0,-26 0,-24 0,-50 0,-24 0,-26 0,-24 0,-50 0,-24 0,-1 0,0 0,-49 0,50 0,-26 0,1 0,-1 0,26 0,-26 0,26 0,-1 0,25 0,25 0,50 0,49 0,25 0,25 0,-25 0,25 0,-50 0,0 0,-49-25,0 0,-26 1,1 24,0-25,-25 0,-25 0,0 25,1-25,-26 1,-24 24,-1-25,-24 0,-50 0,0 0,0 1,25-1,0 0,25 0,25 0,74 25,49 0,26 0,24 0,50 0,24 0,-24 0,25-24,-25 24,-25-25,-50 0,-49 25,0-25,-25 25,-25-25,-74 0,-75 1,-74-1,0 25,-74 0,-26 0,-24 0,50 0,49 0,99 0,100 0,49 0,75 0,49 0,75 0,-1 0,100 0,0 0,0 0,-50 0,50 0,-50 0,0 0,-49 0,-75 0,-24 0,-26 0,-123 0,-50-25,-50 0,-49 25,-75 0,-74 0,25 0,24 0,51 0,73 0,75 0,74 0,50 0,0 0,50 0,74 0,25 0,124 0,24 0,26 0,-1-49,-24 24,-124 0,-100 25,-24 0,-50-25,0 0,-25 25,0 0,-99-24,-124-26,-74 25,24-24,-74 49,-25 0,-25 0,75 0,149 0,98 0,76 0,24 0,99 0,25 0,99 0,0 0,50 0,-25 0,-25 0,-24 0,-26 0,-24 0,-49 0,-76 0,-48 0,-76 0,-24 0,-25 0,-99 0,-24 0,48 0,51 0,24 0,99 0,25-25,50 25,50 0,24 0,99 0,50-25,0 25,25-25,-25 0,0-24,-49 24,-1-25,-74 1,0 24,-49-25,-26 26,-49 24,25-25,-25 0,0 0,-25 25,-24-25,-75 1,0 24,-124 0,-25 0,-25 0,-24 0,24 0,-24 0,49 0,49 0,76 0,73 0,50 0,50-25,74 0,75 0,74 25,-25 0,100 0,-26 0,1 0,-25-25,-25 25,-74-25,-75 1,-74 24,-1-25,-73 25,-26 0,-73 0,-26 0,-49 0,-50 0,0 0,0 0,25 0,50 0,24 0,50 0,0 0,74 0,26 0,-1 0,25-25,49 25,51 0,73 0,50 0,50 0,50-25,-50 0,-1 1,-73-1,-100 0,0 0,-74 0,0 25,-75-24,-74-1,-24 25,-76 0,1 0,-50 0,25 0,25 0,24 0,51 0,48 0,51 0,74 0,74 0,0-25,75 0,-1 25,1-25,0 1,-26-1,-24 25,-49 0,-50 0,-25 0,-75 0,-24 0,-25 0,-50 0,-24 0,24 0,1 0,24 0,50 0,24 0,26 0,24 0,0-25,25 0,50 0,24 1,0 24,26-25,24 0,-25 25,25-25,-50 0,1 1,-26-1,1 25,24 0,-49 0,0-25,0 25,0 0,-1-25,-24 25,50 0,-50 0,25 0,-25 0,25 0,-1 0,-24 0,25 0,25 0,-25 0,-1 0,26 0,-50 0,25 0,-25 0,25 0,-1 0,-24 0,25 0,-25 0,0 0,-25 0,1 0,-1 0,-25 0,25 25,-24-25,24 0,25 0,-25 0,0 0,25 0,-24 0,-26 0,0 0,50 0,-24 0,-1 0,25 0,-25 0,25 0,-25 0,25 0,-25 0,1 0,24 0,-50 0,25 0,25 0,-25 0,1 0,-1 0,-50 0,75 0,-24 0,24 0,-25 0,0 0,25 0,-25 0,25 0,-25 0,0 0,25 0,-24 0,24 0,-25 0,25 0,-25 0,0 0,25 0,-25 0,25 0,-24 0,-1 0,25 0,-25 0,25 0,-25 0,25 0,-25 0,1 0,24 0,-25 0,25 0,-25 0,25 0,-25 0,0 0,25 0,-24 0,-1 25,0-25,25 0,-25 0,25 0,-25 0,1 0,24 0,-25 0,25 0,-25 0,0 0,25 0,-25 0,1 0,-1 0,25 0,-25 0,25 0,-25 0,25 0,-25 0,1 0,24 0,-25 0,25 0,-25 0,0 0,25 0,-25 0,25 0,-24 0,24 0,-25 0,0 0,0 25,25-25,-25 0,0 0,25 0,-24 0,-1 24,0-24,25 0,-25 0,25 0,-25 0,1 0,24 0,-25 0,25 0,-25 0,25 0,-25 0,0 0,25 0,-49 0,49 0,-25 0,25 0,-25 0,25 0,-25 0,1 0,24 0,-25 0,25 0,-25 0,0 0,25 0,-25 0,25 0,-24 0,24 0,-25 0,0-24,0 24,25 0,-25 0,-24 0,24 0,25 0,-25 0,25 0,-49 0,24-25,25 25,0-25,0 0,0 25,25 0,-25 0,49 0,-49 0,25 0,0-25,0 25,-25 0,24 0,-24 0,25 0,0 0,-25 0,25 0,24 0,-49 0,25 0,-25 0,25 0,0 0,24 0,-49 0,25 0,-25 0,25 0,-25 0,25 0,0 0,-25 0,24 0,26 0,-25 0,24 0,1 0,-25 0,0 0,-1 0,26 0,-25 0,0 0,24 0,-49 0,25 0,-25 0,25 0,0 0,-25 0,25 0,24 0,-49 0,25 0,0 0,-25 0,25-24,24 24,-49 0,25 0,25 0,-50 0,24 0,26 0,-25 0,24 0,1 0,-25 0,0 0,24 0,-24 0,0 0,24 0,-24 0,0 0,-25 0,25 0,-25 0,25-25,-25 25,24 0,1 0,25 0,0 0,-26 0,1 0,50 0,-75 0,24 0,-24 0,50 0,-25 0,24 0,1 0,-25 0,-25 0,49 0,1 0,0 0,-26 0,1 0,0 0,-25 0,25 0,0 0,-25 0,24 0,1 0,0 0,0 0,24 0,-49 0,25 0,0 0,-25 0,25 0,-25 0,49 25,-24-25,0 0,-25 0,25 0,-25 0,25 0,-1 0,-24 0,25 0,-25 0,25 0,0 24,0-24,0 0,-1 0,-24 0,25 0,-25 0,25 0,0 0,0 0,-25 0,24 0,1 0,-25 0,25 0,-25 0,25 0,-25 0,49 0,26 0,-50 0,-25 0,24 0,26 25,-25 0,49-25,-74 0,25 0,25 0,-26 0,1 25,0-25,0 25,24-25,1 0,-50 0,50 0,-50 0,24 0,1 24,0-24,-25 0,25 0,25 0,-50 0,24 0,1 0,-25 0,25 0,-25 0,25 0,-25 0,25 0,-1 0,26 0,-50 0,25 0,-25 0,25 0,-1 0,-24 0,25 0,-25 0,25 0,-25 0,25 0,0 0,-25 0,24 0,-24 0,25 0,-25 0,50 0,-25 0,24 0,-24 0,-25 0,50 0,-26 0,26 0,0 0,-1 0,-24 0,-25 0,25 0,-25 0,25 0,-1 0,-24 0,50 0,-25 0,-25 0,25 0,-25 0,25 0,-1 0,1 0,-25 0,25 0,0 0,0 0,-1 0,-24 0,25 0,-25 0,25 0,-25-24,0-1,0 25,-25 0,0 0,25 0,-24 0,24 0,-25 0,0-25,0 25,25 0,-25 0,1 0,24 0,-25 0,25 0,-25 0,25 0,-25 0,0 0,25 0,-25 0,25 0,-24 0,-1 0,25 0,-25 0,25 0,-25 0,25 0,-25 0,1 0,24 0,-25 0,0 0,0 0,25 0,-25 0,25 0,-24 0,-1 0,25 0,-25 0,25 0,-25 0,25 0,-25 0,1 0,24 0,-25 0,-25 0,50 0,-25 0,1 0,-1 0,25 0,-25 0,0 0,25 0,-25 0,25 0,-24 0,24 0,-25 0,0 0,25 0,-50 0,26 0,-1 0,-25 25,25-25,1 0,-26 0,25 0,25 0,-25 25,0-25,1 0,-1 0,25 0,-25 0,0 0,25 0,-25 24,1-24,-1 0,25 0,-50 25,25-25,25 0,-49 0,-26 0,51 25,-1-25,-25 0,1 0,24 0,0 0,-25 25,26-25,-1 0,-25 0,50 0,-49 0,-1 25,0-25,26 0,-26 0,0 24,1-24,-1 25,0-25,-49 0,50 25,-1 0,-24 0,24-25,-49 24,24-24,1 25,0 0,-26-25,-24 25,25 0,25-25,-1 24,50-24,1 0,-1 25,25 0,49 0,1 0,74-25,0 24,50 1,74-25,-50 0,1 0,-51 0,-23 0,-1 0,-25 0,0 0,0 0,25 0,-25 0,1 0,-1 0,25 0,-25 0,-49 0,-1 0,-49 0,-49 0,-100 0,0 0,-74 0,-75 0,1 0,-51 0,-24 0,25 0,-25 0,74 0,50 0,75 0,73 0,51 0,-1 0,50 0,0 0,25 0,24 0,-24 0,25 0,0 0,24 0,0 0,-49 0,0-25,25 25,-50 0,-50-24,-24 24,-26 0,1 0,0 0,24 0,1 0,74 0,25 0,74 0,25 0,0 0,25 0,-25 0,0-25,-50 25,-24 0,-25 0,-50-25,-49 25,-1 0,-49 0,-49 0,-1 0,0 0,100 0,24 0,50 0,0 0,75 25,24 0,50-1,24 1,26 25,-26-25,-24 24,-74-24,-1-25,-49 25,0 0,-25-25,0 49,-50-49,-24 25,-26 0,1 0,-25 0,50-25,24 49,25-24,-24-25,24 0,25 50,99-26,0-24,100 25,74-25,24 0,1 0,-25 0,49 0,-74 0,0 0,-74 0,-100 0,-74 0,0 0,-24-25,-76 25,-98 0,-124 0,24 0,-99 0,-99 0,74 0,125 0,123 0,100 0,24 0,50 0,50 25,49 25,25-25,74-25,75 0,-25 24,-25 1,-49 0,-100 0,-98-25,-51 25,-24-1,-25 1,25 0,-1 0,51 0,-1-1,1 1,49-25,-25 25,25-25,0 25,0 0,0-1,49 1,51 0,98 25,25 24,1-49,-1 0,-25-25,1 0,-100 0,-25 0,-98 0,-26-25,-49 0,-50 25,-25 0,1 0,49 0,-25 0,-25 0,1 25,-1 0,0 24,1-24,73 0,-24 0,50-25,24 25,1-25,49 24,25-24,24 0,26 0,24 0,0 0,25 0,-25-24,-24 24,-1 0,0-25,-24 25,0 0,-25 0,24 0,-49-25,-25 25,-99 0,-25 0,-74 0,50 0,24 0,-74 0,24 0,75 0,0 0,74 0,50 0,25-25,50 0,49 25,-25-24,75-26,-1 0,26-24,-75 74,0-25,-50 0,-24 0,-1 25,-49-24,0 24,-25-25,1 25,-26 0,0 0,-49-25,50 25,-1 0,-24-25,24 0,-24 25,49 0,0-24,0-1,0 25,25-25,-24 0,-26 25,25-25,-24 1,24 24,0-25,-25 0,25 0,1 0,-1 1,-25-1,25 0,1 0,24 0,-25 1,0-1,25 0,0 25,-25-50,25 50,0-24,-25-1,25-25,-24 25,-1 1,25 24,-25-25,25 25,-25-25,25 25,-25-25,1 0,24 25,-25-25,25 25,-25-24,25 24,-25-25,0 0,25 25,0-25,0 25,-24-25,24 1,0 24,0-25,0 25,-25-50,0 25,25 1,0 24,-25-25,25 25,0-25,0 25,-25-25,1 0,24 25,0 0,0 0,0 25,0-25,0 25,0-25,0 25,0-25,0 25,0-1,0-24,0 25,0-25,0 25,0-25,0 25,0 0,0-25,0 24,0-24,0 25,0 0,0-25,24 25,-24-25,0 25,0-25,0 24,0 1,0-25,0 25,0-25,0 25,0 0,0-25,0 25,0-25,0 24,0-24,0 25,0 0,0-25,0 25,0 0,0-1,0-24,0 25,0-25,0 25,0 0,0-25,0 25,0-25,0 24,0-24,0 25,0 0,0-25,0 25,0-25,0 49,0-49,0 25,0-25,0 25,0 0,0-25,0 25,0-25,0 24,0 1,0 25,0-1,0-49,0 50,-24 0,24-50,0 24,0-24,0 25,-25 0,25 0,0-25,0 49,0-49,0 25,0-25,0 25,0 0,0-25,0 25,0-25,0 0,0-25,0 0,0 0,0 25,0-25,0 1,0 24,0-25,0 25,0-50,0 25,0 25,0-24,0-1,0 25,0-25,0 25,0-25,0 0,0 25,0-24,0 24,0-50,0 25,0 25,0-25,0 1,0 24,0-25,0 25,0-25,0 25,0-25,0 0,0 25,0-24,0 24,0-25,0 0,0 25,0-25,0 25,0-25,0 25,0-24,0-1,0 25,0-25,0 25,0-25,0 0,0 25,0-24,0 24,0-25,0 25,0-25,0 0,0 25,0-25,0 25,0-24,0-1,0 25,0-25,0 25,0-25,0 25,0-25,0 0,0 25,0-24,0 24,0-25,0 0,0 25,0-25,0 25,0-49,0 49,0-25,0 25,25-50,-25 50,0-25,0 25,0-49,24 49,-24-25,50 25,-50-25,25 25,-25 0,25 0,-1 0,-24 0,25 0,25 0,-25 0,24 0,-24 0,0 0,0 0,49 0,-24 0,-1 0,26 0,-26-25,51 1,-26 24,25 0,0-25,-24 25,-1-25,1 0,-51 25,1 0,-25 0,0 0,-25 0,-24 0,-50 0,-1 0,-48 0,-26 50,25-50,50 25,0-1,49 1,25 0,0-25,25 25,0-25,0 49,0-49,0 25,25-25,0 25,0 0,0-25,24 25,-24-1,0-24,24 25,1 0,0 0,24-25,1 25,24-1,-25-24,1 25,-26-25,-24 0,0 0,-25 25,0 0,-75-25,-24 25,-50 0,25-25,-25 49,1-24,48 0,26 0,49-1,50-24,49 0,1 0,24 0,25 0,-25 0,1 0,-26 0,0 0,-49 0,25 0,-50 25,0 0,-25 0,-49 0,24-1,-24 1,-26 25,1-1,-25 1,0-25,50 0,24-1,0 1,1-25,49 25,0 0,0 0,25-1,24-24,26 25,49 0,0 0,0 0,-25-25,-25 0,1 24,-26-24,-24 0,0 25,25 0,-50-25,0 50,0-50,-50 24,-49 1,24-25,1 25,-1 0,-24 0,25 0,24-25,25 24,25 1,0-25,50 0,-25 0,0 0,-1 0,-48 0,-26 0,0 0,-24 0,49 0,0 25,-24 0,49-25,25 25,24-1,-24-24,-25 0,50 0,-50 0,49 0,1 0,-25 0,-1 0,-24 0,0 0,0-24,0-1,0-25,-24 50,24-25,-50 1,0-1,-24-25,0 25,24 25,-24-25,49 1,0 24,25-25,0 25,25 0,0 0,-1 0,-24 0,-24 0,-1 0,0 25,0-1,0-24,1 25,24-25,-25 25,25 0,0 0,0 24,25 1,-1-50,-24 25,25 24,0-24,0 25,0-50,-25 25,24-25,-24 24,25 1,0 0,-25-25,50 25,-1-25,-24 0,0 0,24 0,-24 0,0 0,25 0,-26 0,1 0,25 0,24 0,-24 0,0 0,-26 0,26 0,-25 0,0 0,-25 0,24 0,-24 0,-24 0,-26 25,-24-25,-26 24,1 1,25 0,-1 0,1-25,-1 25,51-25,48 0,26 0,24-25,1 0,24 0,50 0,-50 1,25 24,-49-25,-26 0,1 25,-1-25,-49 25,50-25,-75 25,-24 0,-1 0,-24 25,-1-25,-24 50,49-25,-24-1,-1-24,1 25,0-25,-26 25,1-25,0 0,25 0,24 0,0 0,50 0,50 0,0 0,24 0,-24 0,24 0,-24 0,-26 0,1 0,25 0,-1 0,-24 0,25-25,24 25,1-25,-1 1,25 24,25-25,-24 0,-1 25,50 0,-1 0,-24 0,-24 0,49 0,-50 0,50 0,-50 0,0 0,-25 0,1 0,-26 0,1 0,-25 0,0 0,-1 0,1 0,-25 0,25 0,-25 0,25 0,0-25,24 0,1 25,0 0,-1 0,26 0,-26 0,26 0,-26 0,1 0,-1 0,-24 0,50 0,-51 0,1 0,-74 0,-26 0,1 0,-75 25,-25 0,1 25,-1-1,0 1,26-1,48-24,26 0,24 0,1-25,-1 25,25-1,1-24,24 0,74 0,25 0,0 0,50 0,-25 0,25 0,25-24,-25-1,24 0,-49 0,25 0,0 1,0-26,-25 0,-25 1,0-1,-49 25,-1 25,1-49,-25 24,0 25,-1-25,1 25,0-25,0 1,0 24,-1 0,1-25,0 0,0 25,24 0,-24-25,0 0,25 25,-26 0,26-24,-25 24,-25-25,49 25,-24 0,0 0,0 0,0 0,-25 0,24 0,1 0,0 0,0 0,-25 0,25 0,0 0,-25 0,24 0,-24 0,25 0,0 0,-25 0,25 0,0 25,-25-25,0-25,0 25,0-25,0 25,0-25,0 25,24-50,-24 26,0-1,0 25,0-25,25 0,-25 0,0 25,0-24,0 24,0-25,0 0,0 25,0-25,0 25,0-25,0 1,0 24,0-25,0-25,0 50,0-25,-25 1,25-1,0 25,0-25,0 0,-24 25,24-25,0 1,0-1,-25 0,25 0,0 25,0-25,0 25,0-24,0 24,0-25,0 0,0 25,-25-25,25 0,0 1,0 24,0-25,-25-25,25 50,0-49,0 49,0-25,0 25,0-25,0-25,0 25,0 25,0-49,0 24,0 25,0-50,0 50,0-24,0-1,0 0,0 0,25 0,0 1,-25 24,0-25,0 0,0 25,0-25,0 25,25 25,-25 0,24 0,-24-1,0-24,0 25,25-25,-25 50,25-50,-25 25,25-25,-25 49,0-49,0 25,0-25,25 25,-25 0,0-25,0 24,0-24,0 25,0-25,0 25,0 0,0-25,0 25,0-25,24 25,-24-1,0-24,0 25,0-25,0 25,0-25,0 25,0 0,25-1,-25-24,0 25,0 0,0 0,0 0,0-25,0 24,0-24,25 25,-25-25,0 25,0 0,0-25,0 25,0-25,0 24,0 1,0-25,0 25,0-25,0 25,0-25,0 25,0-1,0-24,0 25,0 0,0 0,0 0,-25-1,0 26,25-50,-24 50,-1-26,25 1,-25-25,25 25,-25 0,0 0,25-25,-24 24,-1-24,-25 25,50 0,-25-25,25 25,0-25,0 25,0 0,0-25,0-25,0 25,0-25,0 25,0-50,0 1,0 24,0 0,0-25,0 26,0-1,0 0,0-25,0 26,0-1,0-25,0 25,0 1,0-51,0 50,0-24,0-1,0 25,0-24,0 24,0 0,0-24,0 49,0-50,0 25,0 25,0-49,0 49,0-50,0 0,25 1,-25 49,0-25,0 0,0-25,0 26,0 24,0 0,0 49,0 1,-49-50,-1 0,-25 0,-24 0,-25 0,-49 0,-1 0,-24 0,-51 0,-23 25,24-25,49 24,199-24,-25 0,-24 0,24 25,-25-25,125 25,24-25,75 0,49 0,50 0,0 0,-1-50,1-24,-25 49,-99 0,-50 1,1-26,-51 0,-24 50,0-24,-25 24,0-25,0 0,-25 25,-25 0,-24-25,0 25,-50 0,-25 0,-25 0,-24 0,49 0,99 0,-49 0,0 0,49 0,75 0,25 0,-1 0,1 0,-25 0,-1 0,1 0,-25 0,-49 0,-51 0,-73 0,-26 0,-49 0,25 0,0 0,49 0,75 0,49 25,50-25,75 0,49 0,0 0,49 0,1 0,0 0,24 0,-24 0,-50 0,-50 0,1 0,-26 0,-24 0,-25 25,-25-25,-24 25,-26-1,26 1,-26 25,1-25,24-1,0 1,50-25,0 50,25-50,25 49,24-24,50-25,25 25,-25 25,25-25,-25-1,-50 1,-49 0,0-25,-25 25,25-25,-25 25,0-1,0 1,0 0,-50 25,1-26,-26 26,-49-25,-25 24,-24 1,24 0,0-26,75 1,24-25,25 0,25 25,75-25,24 0,75 0,-26 0,26 0,-50 0,25 0,-50 0,-49 0,-1 0,1 0,-75-50,0 50,-49 0,-25 0,-75 0,0 0,-24 0,0 0,24 0,25 0,99 0,26 0,24 0,74-24,50-1,-25 25,1-25,48-25,-48 1,-26 24,0 0,-49 25,25-25,-50 1,0 24,-50 0,-49 0,-50 0,-49 0,-1 0,-49-25,50 0,24 0,75 0,99 1,50 24,49-25,74 0,51-25,-26 1,-49 24,-25-25,-25 1,0-1,-49 25,-25-24,0 24,-1-25,-24 50,0-25,0-24,0 24,-24-25,-1 26,25-1,-25 25,0-25,0 25,25-25,-24 25,-1-25,0 25,0 0,0-24,-24 24,-26-25,26 25,-1 0,0-25,1 25,-1 0,25 0,1-25,-1 25,-25-25,25 1,1 24,-26-25,25 0,0 25,25-25,0 0,25 1,-25 24,25-25,-25 25,25 0,0 0,-25 0,24 0,-24 0,50 0,24 0,-49-25,0 25,25 0,-50 0,49 0,-24 0,-25 0,25 0,-25 0,25 0,0-25,-1 25,-24 0,25 0,0 0,-25 0,50 0,-1 0,1 0,-25 0,24 0,1 0,-25 25,-1-25,26 0,-50 0,25 0,24 0,-49 0,25 0,25 0,-25 0,24 0,1 0,-1 0,1 0,-25 0,24 0,26 0,-25 0,-1 0,1 0,-1 0,26 0,-26 0,-24 0,0 25,-50-25,25 0,-25 25,25-1,-49-24,-1 25,50 0,-25-25,1 25,-1 0,0 24,25-24,-25 25,0 24,1-24,24-1,-25 1,25-1,0 26,0-26,0 1,0 0,0-1,0-24,25 0,-1 49,-24-74,25 25,0 25,-25-50,0 49,0-24,25 0,-25 0,25-25,-25 49,0 1,24-50,-24 50,0-26,0 1,0 25,0-25,0-1,-24 26,24-25,-25 0,0 24,25-49,-25 25,-24 0,24-25,-25 25,25-25,0 24,-24-24,24 25,-25 0,50-25,-24 25,-1 0,0-25,0 24,25-24,-25 50,1-50,-1 25,0-25,25 0,-25 25,-24-25,24 0,0 0,0 0,0 25,25-25,0 0,50-50,24 25,1 0,-1 0,1-24,24 24,-50 0,-24 0,25 25,-25-24,0-1,-25 25,24-25,-24 25,25-25,-25-24,0-1,0 0,25 1,-25 24,0 0,0-24,0 24,-25 0,25 0,-25 0,1-24,24 49,0-50,-25 50,25-25,-25 25,0-49,25 49,-25-25,25 25,-49 0,49 0,-25 0,25 0,-25 0,25 0,-50 0,26 0,-1 0,-25 0,50 0,-25 25,25 0,0-25,50 0,24 0,-24 0,0 0,-1 0,1 0,0 0,-50 24,0-24,0 25,0 0,0-25,0 25,0-25,0 49,0-24,0-25,0 25,0 25,0-26,0 26,0-25,0 0,0-1,0 26,0-25,0 24,0 1,0 0,0-26,0 26,0 0,0-1,0-24,0-25,0 25,0-25,0 25,0-25,0 25,0-1,0-24,-50 0,0 0,25 25,1-25,-26 0,0 25,1-25,-1 0,-49 0,49 0,-24 0,24 0,26 0,-26 0,0 0,26 0,-1 0,-25 0,25 0,-24-25,-1 25,25 0,1-25,24 1,0 24,0-25,0 0,0 0,49 0,1 0,-1 1,26-26,-26 50,1-25,24 0,1 1,-1 24,-24 0,-1 0,1 0,0 0,-1 0,-49 0,25 0,0 0,0-25,-25 0,24 25,-24-25,25 25,0-49,-25 49,25-25,0-25,-25 50,25-49,-1 24,-24-25,0 1,0 24,0 0,0 25,0-25,0 25,0-25,0 1,0-26,0 50,0-25,0-24,0 49,0-25,0 25,0-25,0 0,0 25,0-25,25 25,-25 0,25 0,-25 0,25 0,0 0,-1 0,-24 0,0 0,-49 0,49 25,-25 0,0-25,0 25,25-25,-24 25,24-1,-50-24,50 50,0-50,0 25,-25 0,0-1,25-24,-25 25,1-25,-1 25,25 0,-25-25,25 25,-25-25,0 24,1 1,-1-25,25 0,49 0,-24 0,0 0,49-25,-49 1,-25 24,25 0,-25 0,0 24,0 1,-25-25,-24 25,24 25,-50-50,26 49,-1-24,1 25,24-26,0-24,-25 25,50 0,0-25,0 0,50 0,0 0,-1-25,50-24,-24 24,-75 0,25 0,-1 25,1-25,0 25,0-24,-25-1,0 25,-25 0,-25 0,1 0,-1 0,1 49,-26-24,1 25,-1-1,-24-24,50 25,-1-25,0-1,1 26,24-50,0 25,0-25,1 0,24 25,0-1,0-24,0 25,0-25,0 25,0 0,49-25,1 0,-1 0,1 0,0 0,24 0,-24 0,-26 0,26-25,-25 25,0 0,-1-25,1 25,0-25,0 25,0-24,24-1,-24 25,0 0,-25-25,25 25,-1 0,-24 0,25 0,-25 0,25 0,0 0,-25 0,25 0,0 0,-1 50,-24-26,25 1,0 0,-25-25,25 25,-25 0,25 0,-25-25,0 24,0 1,0-25,0 25,0-25,0 25,0-25,0 25,0-1,0-24,0 25,0-25,0 25,0 0,0-25,0-25,0 25,0-25,0-24,0 49,0-50,0 25,0 0,0-24,-25-26,25 50,-25 1,0-1,25 0,0 0,0 0,-25 1,25-51,0 50,0 1,0 24,-24-25,24 0,0 0,0 25,0-25,0 25,0-24,0-26,0 50,0-50,0-24,-25 74,25-25,0 25,0-25,0 1,0 24,0-25,25 25,-1-25,-24 25,0 0,0 0,-24 0,24 0,0 0,0 25,-25 0,25 24,0 1,0-25,0-1,0 51,25-50,-25-1,0 26,24-50,-24 25,25 24,0-49,-25 50,0-50,0 25,25 0,0-1,-25 26,0-50,0 25,0-25,0 25,0-1,0-24,0 25,24 0,-24 0,0-25,0 25,0 0,0-1,0-24,25 25,-25 0,0 0,0-25,25 25,-25-25,0 24,0 1,0-25,0 25,-25-25,25 25,-25 0,1-25,-1 0,25 0,-25 0,25 0,-25 0,25 0,-25 0,1 0,24 0,-25 0,-25 0,25 0,0 0,-49 0,24 0,1 0,-1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6:37.97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9451 8186,'0'24,"0"-24,-25 0,25 0,-25 0,1 0,24 0,-25 0,25 0,-25 0,25 0,-25 0,0 0,25 0,-49-24,24 24,25 0,-25 0,0 0,25 0,-25 0,25 0,-24 0,-1 0,25 0,-25 0,25 0,-25 0,25 0,-25 0,1 0,24 0,-25 0,25 0,-25 0,0 0,25 0,-25 0,25 0,-24 0,24 0,-25 0,0 0,25 0,-25 0,25 0,-25 0,1 0,24 0,-25 0,25 0,-25 0,25 0,-25 0,0 0,25 0,-24 0,24 0,-25 0,0 0,25 0,-25 0,25 0,-25 0,25 0,-24 0,-1 0,25 0,-25 0,25-25,-25 25,0 0,25 0,-24 0,24 0,-25 0,25 0,-25 0,0 0,25 0,-25 0,25 0,-24 0,-1 0,25 0,-25 0,25 0,-25 0,25 0,-25 0,0 0,25 0,-24 0,24 0,-25 0,0 0,25 0,-25 0,25 0,-25 0,25 0,-24 0,-1 0,25 0,-25 0,25 0,-25 0,0 0,25 0,-24 0,24 0,-25 0,25 0,-25 0,0 0,0 0,25 0,-24 0,-1 0,25 0,-25 0,25 0,-25 0,0 0,25 0,-24 0,24 0,-25 0,25 0,-25 0,0 0,25 0,-25 0,25 0,-24 0,-1 0,25 0,-25 0,25 0,-25 0,25 0,-25 0,1 0,24 0,-25-25,-25 25,50 0,-25 0,-24 0,-1 0,25 0,-24 0,24 0,0 0,25 0,-50 0,26 0,24 0,-25 0,25 0,-25 0,0 0,25 0,-25 0,25 0,-24 0,24 0,-25 0,0 0,25 0,-25 0,25 0,-25 0,1 0,24 0,-25 0,25 0,-25 0,25 0,-25 0,0 0,25 0,-24 0,24 0,-25 0,0 0,25 0,-25 0,-24 0,24 0,-25 0,25 0,25 0,-24 0,-1 0,25 0,-25 0,25 0,-25 0,25 0,-25 0,1 0,24 0,-50 0,25 0,25 0,-50 0,26 0,24 0,-50 0,-24 0,24 0,0 0,1 0,24 0,25 0,-25 0,25 0,-25 0,1 0,24 0,-25 0,25 0,-25 0,0 0,25 0,-25 0,25 0,-24 0,24 0,-25 0,0 0,25 0,-25 0,25 0,-25 0,1 0,24 0,-25 0,-25 0,50 0,-25 0,25 0,-24 0,-1 0,25 0,-25 0,25 0,-25 0,0 0,25 0,-24 0,24 0,-25 0,25 0,-25 0,0 0,25 0,-25 0,25 0,-24 0,-1 0,25 0,-25 0,25 0,-25 0,25 0,-50 0,26 0,-1 0,25 0,-25 0,25 0,-25 0,25 0,-25 0,1 0,24 0,-25 0,25 0,-25 0,0 0,25 0,-25 0,25 0,-24 0,24 0,-25 0,0 0,25 0,-25 0,25 0,-25 0,1 0,24 0,-25 0,25 0,-25 0,25 0,-25 0,0 0,25 0,-24 0,24 0,-25 0,0 0,25 0,-25 0,25 0,-25 0,25 0,-24 0,-1 0,25 25,0-25,0 25,0-25,0 24,0 1,0-25,0 25,-25-25,25 25,0-25,0 49,0-49,25 0,0 0,-25 0,24 0,26 0,-25 0,24 0,1 0,24 0,-74 0,50 0,-25 0,49 0,-74 0,25 0,-25 0,25 0,0 0,-25 0,24 0,-24 0,25 0,25 0,-50 0,25 0,-1 0,26 0,-50 0,25 0,-25 0,25 0,0 0,-25 0,24 0,-24 0,25 0,25 0,-1 0,-24 0,0 0,-25 0,25 0,24 0,-24 0,25 0,-50 0,25 0,24 0,-49 0,25 0,-25 0,50 0,-26 0,26 0,0 0,-1 25,1 0,-25-25,-1 0,26 25,0-25,-26 0,1 0,0 0,0 0,24 0,-24 0,0 0,25 0,-1 0,1 0,-25 0,24 0,1 0,0 0,-26 0,26 0,24 0,-74 0,50 0,-25 0,-25 0,25 0,-1 0,-24 0,25 0,-25 0,50 0,-25 0,-25 0,49 0,26 0,-51 0,26 0,-25 0,24 0,-24 0,0 0,25 0,-25 0,-1 0,1 0,-25 0,25 0,0 0,-25 0,25 0,-25 0,24 0,-24 0,25 0,25 25,-25-25,-25 0,49 0,-49 0,25 24,0-24,0 0,24 0,-49 25,50-25,-1 0,1 0,-25 0,0 0,-1 0,51 0,-75 0,25 0,-1 0,1 0,-25 0,25 0,25 0,-50 0,24 0,1 0,-25 0,25 0,-25 0,25 0,-25 0,25 0,0 0,-25 0,24 0,-24 0,25 0,0 0,-25 0,25 0,-25 0,49 0,-49 0,25 0,-25 0,50 0,-50 0,25 0,-25 0,24 0,1 0,0-25,-25 25,25 0,0 0,-25 0,24 0,-24 0,25 0,-25 0,25 0,0 0,-25 0,25 0,-25 0,24 0,1 0,-25 0,25 0,-25 0,25 0,-25 0,25 0,-1 0,-24 0,25 0,-25 0,25 0,0 0,-25 0,25 0,-25 0,24 0,-24 0,25 0,0 0,-25 0,25 0,-25 0,25 0,-1 0,-24 0,25 0,-25 0,25 0,-25 0,25 0,0 0,-25 0,24 0,-24 0,25 0,0 0,-25 0,25 0,-25 0,25 0,-25 0,25 0,-1 0,1 0,-25 0,25-24,-25 24,25-25,-25 0,0 25,0-25,0 25,-25-25,25 25,-25 0,25 0,-25 0,25 0,-24 0,-1 0,25 0,-25 0,0-24,0 24,0 0,1 0,24 0,-25 0,25 0,-50 0,1 0,49 0,-50-25,50 25,-25 0,25 0,-25 0,-24 0,49 0,-25 0,0 0,25 0,-25 0,25 0,-24 0,-1 0,0 0,25 0,-25 0,0 0,25 0,-24 0,24 0,-25 0,25 0,-25 0,0 0,25 0,-25 0,25 0,-24 0,-1 0,25 0,-25 0,25 0,-25 0,25 0,-25 0,1 0,24 0,-25 0,25 0,-25 0,0 0,25 0,-25 0,25 0,-24 0,24 0,-25 0,-25 0,25 0,-24 0,49 0,-25 0,25 0,-25 0,25 0,-25 0,0 0,25 0,-24 0,24 0,-25 0,0 0,0 25,25-25,-25 0,-24 0,-1 0,25 0,25 0,-24 0,-26 0,50 0,-25 0,0 0,-24 0,49 0,-50 0,1 0,-26 0,50 0,1 0,-1 0,-25 0,25 0,1 0,-26 0,25 0,0 0,-24 0,24 0,-25 0,25 0,-49 0,49 0,-24 0,24 0,-25 0,25 0,1 0,-26 0,25 0,0 0,-24 0,-1 0,25 0,1 0,-26 0,25 0,-24 0,-1 0,25 24,0-24,-24 0,24 0,0 0,0 0,-24 0,24 0,0 0,-49 0,74 0,-25 0,-25 0,25 25,1-25,-51 0,50 0,1 0,-26 0,0 0,26 0,-1 0,-50 0,51 0,-1 0,-25 0,25 0,1 0,24 0,-25 0,25 0,-25 0,25 0,-25 0,0 0,25 0,-49 0,24 0,25 0,-50 25,26-25,24 0,-50 0,25 0,0 0,-24 0,49 0,-25 0,25 0,-25 0,0 0,25 0,-25 0,25 0,-24 0,24 0,-25 0,0 0,0 0,25 0,-49 25,49-25,-25 0,25 0,-25 0,0 25,0-25,1 0,-1 0,25 0,-25 0,0 0,25 0,-25 24,1-24,-1 0,25 0,-25 0,25 25,-25-25,25 25,-25-25,1 25,-1-25,0 25,25-1,0 1,-25 0,25 0,0-25,0 25,-25-1,25-24,0 25,0-25,25 0,-25 0,25 0,-25 0,25 0,0 0,-25 0,24 0,-24 0,25 0,0 0,-25 0,25 0,-25 0,49 0,-24 0,-25 0,25 0,0 0,-25 0,25 0,-25 0,24 0,1 0,-25 0,25 0,25 0,-50 0,24 0,-24 0,25 0,0 0,-25 0,25 0,-25 0,25 0,-25 0,24 0,1 0,-25 0,25 0,-25 0,25 0,0 0,-25 0,25 0,-25 0,24 0,-24 0,25 0,0 0,-25 0,25 0,-25 0,25 0,-1 0,-24 0,25 0,-25 0,50 0,-25 0,-25 0,24 0,1 0,-25 0,25 0,-25 0,25 0,0 0,-25 0,49 0,-24 0,-25 0,25 0,-25 0,25 0,-1 0,1 0,-25 0,25 0,0 0,-25 0,25 0,-25 0,24 0,-24 0,25 0,0 0,-25 0,25 0,-25 0,25 0,-1 0,1 0,-25 0,25 0,0 0,-25 0,25 0,-25 0,24 0,1 0,-25 0,25 0,-25 0,25 0,-25 0,25 0,-1 0,-24 0,25 0,-25 0,25 25,0-25,-25 0,25 0,-25 0,25 0,-25 0,24 0,1 0,-25 0,25 0,-25 0,25 0,-25 0,25 0,-1 0,-24 0,25 0,-25 0,25 0,0 0,-25 0,25 0,-25 0,24 0,-24 0,25 0,0 0,-25 0,25 0,-25 0,25 0,-1 0,-24 0,25 0,-25 0,25 0,0 25,0-25,-25 0,24 0,1 0,-25 0,25 0,-25 0,25 0,-25 0,25 0,-1 0,-24 0,25 0,-25 0,25 0,-25 0,25 0,0 0,-25 0,24 0,26 0,-50 0,50 0,-50 0,24 0,-24 0,50 25,-50-25,25 0,-25 0,25 0,24 0,-24 0,0 24,0-24,0 0,-25 0,24 0,1 0,-25 0,25 0,-25 0,25 0,-25 0,25 0,-1 0,-24 0,25 0,-25 0,25 0,0 0,-25 0,25 0,-1 0,1 0,-25 0,25 0,-25 0,25 0,-25 0,49 0,-49-24,0 24,0-25,0 25,0-25,0 0,-24 25,-1-25,0 25,0-24,-24 24,24 0,0-25,-25 25,1 0,24 0,0 0,-49 0,49 0,-25 0,26 0,-51 0,25-25,1 25,-1 0,1 0,-26 0,26 0,-26 0,26 0,-26 0,26 0,-1 0,0 0,50 0,-24 0,24 0,0 0,49 0,1 0,24 0,1 0,-1 0,25 0,-24 0,-26 0,1 0,-1 0,-24 0,-25 0,25 0,0 0,-25 0,25 0,-25 0,25 0,-1 0,-24 0,25 0,-25 0,25 0,-25 0,25 0,0 0,-25 0,49 0,-24 0,-25 0,50 0,-26 0,-24 0,50 0,-25 0,0 0,24 0,-24 25,0-25,-25 0,25 0,-25 0,24 0,-24 0,25 0,0 0,-25 0,25 0,-25 0,49 0,-49 25,0-25,0 24,0 1,0-25,0 25,0-25,0 25,0 0,0 24,-24-49,24 25,-25-25,25 0,-25 0,0 0,25 0,-25 0,1 0,-1 0,25 0,-25 0,-25 25,50-25,-24 0,-26 0,25 0,25 0,-25 0,25 0,-24 0,-1 0,0 0,25 0,-50 0,50 0,-49 0,24 0,25 0,-50-25,50 25,-24 0,24 0,-50 0,25 0,25 0,-25 0,0 0,25 0,-24 0,24 0,-25 0,0 0,25 0,-25 0,25 0,-25 0,25 0,-24 0,-1 0,25 0,-25 0,25 0,-50 0,-24 0,74 0,-25 0,25 0,-25 0,25 0,-24 0,-1 0,25 0,-25 0,25 0,-25 0,0 0,25 0,-24 0,24 0,-25 0,25 0,-50 0,25 0,1 0,24 0,-25 0,25 0,-25 0,25 0,-25 0,0 0,25 0,-24 0,24 0,-25 0,0 0,25 0,-25 0,25 0,-25 0,25 0,-24 0,-1 0,25 0,-25 0,25 0,-25 0,0 0,25 0,-25 0,25 0,-24 0,24 0,-25 0,0 0,25 0,-25 0,25 0,-25 0,1 0,24 0,-25 0,25 0,-25 0,0 0,0 0,25 0,-24 0,24 0,-25 0,0 0,25 0,-25 0,25 0,-25 0,1 0,24 0,-25 0,25 0,-25 0,25 0,-25 0,0 0,25 0,-24 0,24 0,-25 0,0 0,25 0,-25 0,25 0,-25 0,25 0,-49-25,49 25,-25 0,25 0,-25 0,0 0,-24 0,-1 0,50 0,-25 0,1 0,24 0,-25 0,25 0,-25 0,25 0,-25 0,0 0,25 0,-24 0,24 0,-25 0,0 0,25 0,-25 0,25-25,-25 25,25 0,-25 0,1 0,24 0,-25 0,25 0,-25 0,0 0,25 0,-25 0,25 0,-24 0,24 0,-25 0,0 0,25 0,-25 0,25 0,-25 0,1 0,24 0,-25 0,25 0,-25 0,25 0,-25 0,0 0,25 0,-49 0,24 0,25 0,-50 0,26 0,24 0,-25 0,0 0,25 0,-25 0,0 0,1 0,24 0,-25 25,25-25,0 25,0-25,0 25,0-25,0 0,25 0,-1 0,-24 25,25-25,-25 0,25 0,-25 0,25 0,0 0,-25 0,24 0,-24 0,25 0,0 0,-25 0,25 0,-25 0,25 0,-25 0,24 0,1 0,-25 0,25 0,-25 0,25 0,0 0,-25 0,24 0,1 24,0-24,-25 0,25 0,-25 0,49 0,1 25,-25-25,24 25,-24-25,-25 0,50 0,0 0,-1 25,-24-25,49 0,-74 0,25 0,-25 0,25 0,25 0,-50 0,24 0,1 0,-25 0,25 0,-25 0,25 0,0 0,-25 0,24 0,-24 0,25 0,0 0,0 0,-25 0,25 0,-25 0,49 0,-49 0,25 0,0 0,-25 0,25 0,-25 0,24 0,-24 0,25 0,0 0,-25 0,25 0,24 0,-49 0,25 0,25 0,-25 0,24 0,-24 0,0 0,0 0,-1 0,26-25,-25 25,25 0,-26 0,26 0,0 0,-50 0,49 0,1 0,-25 0,-25 0,24 0,1 0,-25 0,25 0,-25 0,25 0,-25 0,25 0,-1 0,-24 0,25 0,-25 0,25 0,25 0,-26 0,-24 0,25 0,-25 0,25 0,-25 0,25 0,0 0,-25 0,24 0,26 0,-25 0,0 0,24 0,-24 0,0 25,0-25,-1 0,-24 0,25 0,25 0,-50 0,25 0,-25 0,25 0,-1 0,-24 0,25 0,-25 0,25 0,-25 0,25 0,0 0,24 0,-49 0,25 0,-25 0,25 0,0 0,-25 0,24 0,-24 0,25 0,-25 0,25 0,0 0,-25 0,25 0,-25 0,24 0,26 0,-50 0,25 0,0 0,-25 0,24 0,-24 0,25 0,25 0,-25 0,-25 0,0 0,0 0,-25-25,0 25,-25 0,1-25,-26 0,1 1,-25-1,-25 25,49-25,-24 0,25 0,-26 25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6:39.75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5656 8558,'-25'0,"0"0,25 0,-25 0,25 0,-49 0,-1 0,1 0,-1 0,0 0,1 0,-26 0,1 0,24 0,1 0,-1 0,25 0,25 0,25 0,74 24,75 1,74-25,50 0,49 0,25 0,-25 0,-24 0,-100 0,-74 0,-75 0,-49 0,-25 0,-25-25,-49 25,-25-24,-25 24,-50-25,0 25,1 0,24 0,50 0,-1 0,1 0,-25 0,25 0,0 0,-1 0,1 0,-25 0,0 0,25 0,25 0,-26 0,51 0,-1 0,25 0,-24 0,24-25,0 25,-24 0,-1-25,25 25,-25-25,26 25,-1 0,0 0,-25 0,50 0,-24 0,-1 0,25 0,-50 0,25 0,-24 0,24 0,0 0,-24 0,-1 0,50 0,-25 0,0 0,25 0,-24 0,24 0,-25 0,25 0,-25 0,0 0,0 0,25 0,-49 25,49-25,0 0,49 0,1 0,0 0,-1 0,26 0,-1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8:45.407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10145 8235,'0'0,"0"25,0-25,0 25,0 0,0-25,0 24,0-24,0 25,0-25,0 25,0 0,0-25,0 25,0-25,0 24,0 1,0-25,0 25,0-25,0 25,0-25,0 25,0-1,0-24,0 25,0-25,0 25,0 0,0-25,0 25,0-25,0 24,0-24,0 25,0 0,0-25,0 25,0-25,0 25,0-25,0 24,0 1,0-25,0 25,0-25,0 25,0 0,0-25,0 24,0 1,0 0,0-25,0 25,0-25,0 25,0 0,0-25,0 24,0-24,0 25,0-25,0 25,0 0,0-25,0 25,0-25,0 24,0 1,0-25,0 25,0-25,0 25,0-25,0 25,0-1,0-24,0 25,0-25,0 25,0-25,0 25,0 0,0-25,0 24,0-24,0 25,0 0,0-25,0 25,0-25,0 25,0-25,25 49,-25-49,0 25,0 0,25 0,-25-25,0 24,0 1,0 0,0-25,0 25,25 0,-25-1,0-24,0 25,0 0,0-25,25 25,-25-25,0 25,0-1,0-24,0 25,0-25,0 25,0-25,0 25,0 0,0-25,0 25,0-25,0 24,0 1,0-25,0 25,0 0,0 0,0-25,0 24,0-24,0 25,0-25,0 25,0 0,0-25,0 25,0-25,0 24,0 1,0-25,0 25,0-25,0 25,0-25,0 25,0-1,0-24,0 25,0-25,0 25,0 0,0-25,0 25,0-25,0 24,0-24,0 25,24 0,-24 0,0-25,0 25,0-1,0-24,0 25,0-25,0 25,0 0,0-25,0 25,0-25,0 24,0-24,0 25,0 0,0-25,0 25,0-25,0 25,0-1,0-24,0 25,0-25,0 25,0 0,0 0,0-25,0 24,0 1,0 0,0-25,-24 50,24-50,0 25,0-25,-25 24,25-24,0 0,0-24,-25-1,25 0,0 25,0-25,-25 25,25-25,-25 0,25 25,0-24,0 24,0-25,0 25,0-25,0 0,0 25,0-25,0 25,0-24,0-1,0 0,0 25,0-25,25 0,-25-24,0 49,25-25,-25 25,0-25,0 0,0 25,0-24,0 24,0-25,0 0,0 25,0-25,0 25,0-25,0 25,0-24,0-1,0 25,0-25,0 25,0-25,0 0,0 25,25-24,-25-1,0 0,0 25,0-25,0 25,0-25,0 25,0-24,0-1,0 25,0-25,0 25,0-25,0 0,0 25,0-24,0 24,0-25,0 25,0-25,0 0,0 25,0-25,0 25,0-24,0-1,0 25,0-25,0 25,0-25,0 25,0-25,0 0,0 25,0-24,0 24,0-25,0 0,0 25,0-25,0 0,0 1,-25-1,25 25,0-25,0 25,0 0,0 25,0 0,25-1,-25 1,0-25,0 25,0 0,0 0,0-1,0-24,25 25,-25-25,0 25,0-25,0 25,0 0,0-25,0 25,0-25,0 24,0 1,0-25,0 25,0-25,0 25,0-25,0 25,0-1,0-24,0 25,0-25,0 25,0 0,0-25,0 25,0-25,0 24,0-24,0 25,0 0,0-25,0 25,0 0,0-1,0-24,0 25,0-25,0 25,0-25,-25 0,25-25,0 25,0-25,0 1,0 24,0-25,0 25,0-25,0 25,0-25,0 0,0 25,0-24,0 24,-25-50,25 50,0-25,0 25,0-25,0 1,0 24,0-25,0 25,0-25,0 25,0-25,0 0,0 25,0-24,0 24,0-25,0 0,0 25,0-25,0 25,0-25,0 25,0-25,0 1,-25 24,25-25,0 0,-25 0,1-24,-1 24,25-25,0 50,0 0,0 25,0 0,0 0,0-1,0-24,0 25,0 0,0 0,0-25,0 25,0-25,0 24,0-24,25 25,-25 0,0-25,0 25,0-25,0 25,0 0,0-25,0 24,0 1,0 0,0-25,0 25,0-25,24 25,-24-25,0 24,0 1,0-25,0 50,0-50,0 25,25-1,-25 1,0-25,0 25,25 0,-25 0,0-25,0 24,0-24,0 25,0-25,0 25,0 0,0-25,0 25,0-25,0 49,0-49,0 25,0-25,0 25,0 0,0-25,0 24,0-24,0 25,0-25,0 25,0 0,0-25,0 25,0-25,0 24,0 1,0-25,0 25,0-25,0 25,0-25,0 25,0-1,0-24,0 25,0-25,0 25,0 0,0-25,0 25,0-25,0 24,0-24,0 25,0 0,0-25,0 25,0-25,0 25,0 0,0-25,0 24,0-24,0 25,0-25,0 25,0 0,0 24,-25-49,25 0,-25 0,25 25,0-25,0 25,0 0,0-25,0 25,-24-25,24 24,0-24,0 25,0 0,0-25,0 25,0 0,24-25,-24 0,25-25,-25 25,25 0,0 0,-25 0,25 0,-25 0,24 0,1 0,-25 0,25 0,-25 0,25 0,-25 0,25 0,0 0,-25 0,24 0,-24 0,25 0,0 0,0 0,-25 0,49 25,1-25,0 0,-26 0,-24 0,25 0,-25 0,25 0,0 0,-25 0,25 0,-1 0,1 0,-25 0,25 0,-25 0,25 0,-25 0,25 0,24 0,1 0,-25 0,-25 0,24 0,26 0,-25 0,-25 0,25 0,-25 0,24 0,-24 0,25 0,0 0,-25 0,25 0,-25 0,25 0,-25 0,24 0,1 0,-25 0,25 0,-25 0,50-25,-50 25,25 0,-25 0,49 0,-49 0,25 0,-25 0,25 0,0 0,-25 0,24 0,-24 0,25 0,0 0,-25 0,25 0,-25 0,25 0,-25 0,24 0,1 0,-25 0,25 0,0 0,0 0,-25 0,24 0,-24 0,25 0,0 0,-25 0,25 0,-25 0,25 0,-25 0,24 0,1 0,-25 0,25 0,-25 0,25 0,0 0,-25 0,24 0,-24 0,50 0,-50 0,25 0,-25 0,25 0,-1 25,1-25,-25 0,50 0,-50 0,25 0,-25 0,24 0,1 0,-25 0,25 0,-25 0,25 0,-25 0,25 0,-1 0,-24 0,25 0,-25 0,25 0,0 0,-25 0,25 0,-25 0,25 0,-25 0,24 0,1 0,-25 0,25 0,-25 0,25 0,0 0,-25 0,24 0,-24 0,25 0,-25 0,25 0,0 0,-25 0,25 0,-25 0,24 0,1 0,-25 0,25 0,-25 0,25 0,-25 0,25 0,-1 0,-24 0,25 0,-25 0,50 0,-25 0,24 0,-49 0,25 0,0 0,-25 0,25 0,-25 0,24 0,1 0,-25 0,25 0,-25 0,25 0,-25 0,25 0,-1 0,-24 0,25 0,25 24,-50-24,25 0,-1 25,1-25,-25 0,25 0,0 0,-25 0,25 0,-25 0,25 0,-25 0,24 0,1 0,0 0,-25 0,25 0,0 0,-25 0,24 0,26 0,-50 0,25 0,0 0,-25 0,24 0,-24 0,25 0,-25 0,25 0,0 0,-25 0,25 0,-25 0,24 0,1 0,-25 0,25 0,-25 0,25 0,-25 0,25 0,-1 0,-24 0,25 0,-25 0,25 0,0 0,-25 0,25 0,-25 0,0-25,0 25,0-24,0 24,0-25,0 25,0-25,0 0,0 25,0-25,0 25,0-24,0-1,0 25,0-25,0 25,0-25,0 25,0-25,0 1,-25-1,25 0,0 25,0-25,0 25,0-25,0 25,0-24,0-1,0 0,0 25,0-25,0 0,0 25,0-25,0 25,0-24,25-1,-1 25,1 0,-25 0,25 0,-25 0,25 0,-25 0,25 0,-1 0,-24 0,25 0,-25 0,25 0,0 0,-25 0,25 0,-25 0,24 0,-24 0,25 0,0 0,-25 0,25 0,-25 0,25 0,0 0,-25 0,24 0,-24 0,25 0,-25 0,25 0,0 0,-25 0,25 0,-1-25,1 25,-25 0,25 0,-25 0,25 0,0 0,-25 0,24 0,-24 0,25 0,-25 0,25 0,0 0,0 0,-25 0,24 0,1 0,-25 0,25 0,-25 0,25 0,0 0,-25 0,24 0,-24 0,25 0,-25 0,25 0,0 0,-25 0,25 0,-25 0,24 0,1 0,-25 0,-25 0,1 0,-1-25,-25 25,25-25,-24 1,-26 24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19:14.55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10195 8310,'25'0,"-25"0,25 0,-25 0,24 0,1 0,-25 0,50 0,-25 0,-25 0,49 0,-24 0,-25 0,25 0,0 0,-25 0,25 0,-25 0,24 0,1 0,-25 0,25 0,-25 0,25 0,-25 0,25 0,-1 0,1 0,-25 0,25 0,0 0,-25 0,25 24,-25-24,24 0,1 0,-25 0,0 0,0 0,-25 0,25 0,-24 0,24 0,-25 0,0 0,25 0,-25 0,25 0,-25 0,25 0,-24 0,-1 0,25 0,-25 0,25 0,-50-24,50 24,-49-25,24 25,25 0,-50-25,26 25,-1 0,25 0,-25 0,25 0,-50-25,50 25,-25 0,25 0,-24 0,24 0,-25 0,0 0,0 0,0 0,25 0,0 0,0 0,25 0,-25 0,25 0,25 0,-1 0,-24 0,-25 0,25 0,-25 0,25 0,-25 0,25 0,-1 0,-24 0,25 0,-25 0,25 0,0 0,-25 0,25 0,24 0,-49 0,25 0,-25 0,25 0,0 0,-25 0,24 0,-24 0,25 0,0 0,-25 0,25 0,-25 0,25 0,-25 0,24 0,1 0,-25 0,25 0,-25 0,25 0,0 0,-25 0,24 0,-24 0,25 0,-25 0,25 0,0 0,-25 0,25 0,-25 0,24 0,-24 0,25 0,0 0,-25 0,25 0,-25 0,49 25,-49-25,25 0,-25 0,25 0,0 0,-25 0,25 0,-25 0,49 0,-49 0,25 25,0-25,0 0,-25 0,25 0,-25 25,24-25,1 0,-25 0,25 0,-25 0,25 0,-25 0,25 0,-1 0,-24 0,25 0,-25 0,25 0,0 0,-25 0,25 0,-25 0,24 0,-24 0,25 0,0 0,-25 0,25 0,-25 0,25 0,-1 0,-24 0,25 0,-25 0,25 0,-25 0,0 0,0 0,-25 0,25 0,-25 0,1 0,24 0,-25 0,25 0,-25 0,0 0,25 0,-25 0,25 0,-24 0,24 0,-25 0,0 0,25 0,-25 0,25 0,-25 0,1 0,24 0,-25 0,25 0,-25 0,25 0,-25 0,0 0,25 0,-24 0,-26 0,0 0,50 0,-25 0,1-25,24 25,24 0,-24 0,25 0,-25 0,25 0,-25 0,25 0,0 0,-25 0,25 0,-25 0,24 0,1 0,-25 0,25 0,-25 0,25 0,24 0,1 0,-25 0,24 0,-49 0,25 0,0-25,0 25,0 0,-25 0,24 0,1 0,-25 0,25 0,-25 0,25 0,0 0,-25 0,24 0,-24 0,25 0,-25 0,25 0,0 0,-25 0,25 0,-25 0,24 0,1 0,-25 0,25 0,-25 0,25 0,-25 0,25 0,-1 0,-24 0,25 0,-25 0,25 0,0 0,-25 0,25 0,-25 0,24 0,-24 0,25 0,0 0,-25 0,25 0,-25 0,25 0,-1 0,-24 0,25 0,-25 0,25 0,-25 0,25 0,0 0,-25 0,25 0,-25 0,24 0,26 0,-25 0,-25 0,25 0,-25 0,24 0,1 0,0 0,-25 0,25 0,-25 0,25 0,-1 0,-24 0,25 0,-25 0,25 0,0 0,-25 0,25 0,-25 0,24 0,-24 0,25 0,0 0,-25 0,25 0,0 0,-1 0,-24 0,25 0,-25 0,25 0,0 0,-25 0,25 0,-25 0,24 0,-24 0,25 0,0 0,-25 0,25 0,-25 0,25 0,-1 0,26 0,0 0,-50 0,24 0,-24 0,25 0,0 0,-25 0,25 0,-25 0,25 0,0 0,-25 0,24 0,-24 0,25 0,-25 0,25 0,25 0,-26 0,1 0,-25 0,25 0,0 0,-25 0,25 0,-25 0,24 0,1 0,-25 0,25 0,-25 0,25 0,-25 0,25 0,-1 0,-24 0,25 0,-25 0,25 0,0 0,-25 0,25 0,-25 0,24 0,-24 0,25 0,0 0,-25 0,25 0,24 0,-49 0,50 0,0 0,-50 0,24 0,-24 0,25 0,0 0,-25 0,25 0,-25 0,25 0,-25 0,24 0,1 0,-25 0,25 0,-25 0,25 0,0 0,-25 0,49 0,1 0,-25 0,-25 0,25 0,-1 0,-24 0,25 0,-25 0,25 0,0 0,-25 0,25 0,-25 0,24 0,-24 0,25 0,0 0,-25 0,25 0,-25 0,25 0,-1 0,-24 0,25 0,0 25,0-25,0 25,-25-25,24 0,1 0,-25 0,25 0,-25 0,25 0,0 0,-25 0,24 0,1 24,0 1,-25 25,25-25,-25-1,0-24,0 25,25 0,-25 0,0-25,0 25,0-1,0 1,0-25,0 25,0-25,0 25,0 0,0-25,0 24,0-24,0 25,0 0,0-25,0 25,0-25,24 49,-24-49,0 25,0-25,0 25,0-25,0 25,0 0,0-25,0 24,0-24,0 25,0 0,0-25,0 25,0-25,0 25,0-25,0 25,25-1,-25 1,0 0,0-25,0 25,0 0,0-1,0-24,25 25,-25 0,0 0,0-25,0 25,0-25,0 24,0-24,0 25,0 0,0-25,0 25,0-25,0 25,0-1,0-24,0 25,0-25,0 25,0-25,0 25,0 0,0-25,0 24,0-24,0 25,0 0,0-25,0 25,0-25,0 25,0-25,0 24,0 1,0-25,0 25,0-25,0 25,0 0,0-25,0 24,0-24,0 25,0-25,0 25,0 0,0-25,0 25,0-25,0 49,0-24,0-25,0 25,0 0,0 24,0 1,0-50,0 25,0 0,0-25,0 24,0-24,0 25,0-25,0 25,0 0,0-25,0 49,0-24,0-25,0 25,0 0,0-25,0 25,0-25,0 24,0-24,0 25,0 0,0-25,0 25,0-25,0 25,0-1,0-24,0 25,0-25,0 25,0-25,0 25,0 0,0-25,0 24,0-24,0 25,0 0,0-25,0 25,0 24,0-24,0 25,0-1,0-49,0 50,-25-25,0-25,25 0,-49 25,24-1,0-24,25 0,-25 0,25 0,-24 25,-1-25,0 25,-25-25,1 0,-1 25,1-25,49 0,-25 0,0 0,25 0,-25 0,25 0,-25 0,25 0,-24 0,-1 0,0-25,25 25,-25-50,25 26,-25-1,1 0,24 0,0-24,0 24,0 0,0 0,0-24,0 24,0 0,0-25,0 26,24-1,-24-25,25 25,-25 1,0-26,0 25,25-24,0 24,-25-25,25-24,-1 49,1 0,-25-24,0 24,25 0,0-25,-25 26,0-26,25 25,-25-25,24 1,-24 24,0-25,25 1,-25-1,0 1,0-1,0 25,25-24,-25-1,0 25,25-24,-25-1,0 0,0 26,0-26,0 25,0 0,0-24,0 24,0 0,0-24,0 24,0 0,0 25,0-50,0 1,0 24,0 25,0-25,0 0,0 25,0-25,0 25,0-24,0 24,0-25,0 0,0-25,0 50,0-24,25-1,-25 0,24-25,-24 50,0-49,0-26,0 75,25-24,-25-26,25 50,-25-50,0 50,0-24,0-1,0 0,0 25,0-25,25 0,-25 1,25-1,-25 0,0 25,0 0,-25 0,25 0,-25 0,25 0,-25 0,25 25,-25-25,1 0,-1 25,25-25,-25 0,-25 0,26 0,24 0,-50 24,25 1,25-25,-25 25,25-25,0 25,0 0,0-1,25-24,0 25,0 0,24-25,-49 25,25-25,0 0,0 25,-25-25,49 24,-49 1,25-25,-25 25,25-25,0 25,-25 0,0-1,25 1,-25 0,24 0,-24-25,0 25,0-1,0-24,0 25,-49 0,49-25,-50 25,25 0,-24-25,-1 24,1 1,24-25,0 25,0 0,0-25,25 25,0-25,0 24,0 1,0-25,0 25,25-25,-25 25,25 0,0-25,0 0,-1 25,-24-25,25 24,0 1,-25-25,25 25,-25-25,0 25,25-25,-1 25,-24-1,25-24,-25 25,0-25,0 25,25 0,-25 0,0-25,0 24,25 1,-25 0,0-25,0 25,0 0,0-25,0 24,0-24,0 25,0 0,0-25,0 25,0-25,0 25,0-25,0 24,0-24,0 0,0-24,0-51,-25 50,25 1,0-1,0 0,0 0,-25-24,25 24,0 0,0 0,0 0,0 25,0-24,0 24,0-25,0 0,0 25,0 0,25 25,-25-25,25 25,-25-25,49 24,-49 1,25-25,0 25,-25-25,0 25,0 0,0-1,0-24,0 25,0-25,0-25,0 1,0-1,-25-25,25 50,-25-49,1 24,24 0,0 25,0 25,0 0,0-25,24 24,-24-24,-24 0,24-49,0-1,-25 1,25 24,0 25,0-25,0 25,0-25,0 0,0 25,0-25,0 25,25 50,-25-50,24 50,1-25,-25-1,25-24,-25 50,25-50,-25 25,0-25,0-25,0 0,-25 0,25 25,0 0,0 50,0-25,0 24,0-24,0 0,0 25,0-26,0 1,0 25,0-1,0 1,0 0,0-1,0 26,0-26,0 1,0-1,0 1,0 24,0-24,0-25,0 0,0 24,0-49,0-24,0-1,-25 0,25 0,-25-25,25 50,0-49,-24 24,-1 0,25 25,0-25,0 25,0 0,0 50,0-25,25 0,-25-1,0 1,24 25,1-25,-25 0,0-1,0 26,25-25,-25 0,0-1,25 26,-25 0,0-1,0-49,0 25,0 0,0-25,0 0,0 0,-25 0,25 0,0 0,0 25,0 24,0-24,0 0,0 24,0-24,0 0,0 0,-25 0,25-25,-25 0,-24 0,24 0,-25 0,-24 0,-50 0,25 0,0 0,-1 0,-24 24,25-24,25 0,24 0,25 25,0-25,-24 25,74-25,-1 25,1 0,50-25,-1 24,25 1,25-25,-49 25,-1 0,-24-25,-1 0,-49 0,25 0,-25-25,0 25,0-50,0 26,-25-1,1 25,24-25,-50 0,-49 0,0 1,-75-26,25 25,0 0,75 1,49 24,0-25,25 0,25-25,25 26,-1 24,26-25,-1-25,50 1,-50 24,26-25,-51 25,1 25,0-24,-50 24,-25 0,-25 0,-24 0,24 0,-24 0,-1 0,26 0,24 0,50 0,24 0,26 24,49-24,49 0,1 0,0 25,-26-25,-48 0,-51 0,-49 0,-74 0,-1 0,1 0,-75 0,25 0,25 0,25 0,-1 0,50 0,25 0,50 25,24-25,1 25,-1-25,1 25,-1-1,-49-24,0 25,-25 0,0-25,0 25,0 0,-50-25,0 0,-24 24,-25 1,24-25,1 0,24 0,26 0,-1 0,0 0,25 0,50 25,24 0,25-25,25 25,-25-1,-24 1,-1-25,-24 0,-50 0,0-25,0 1,-50-26,1 25,-1-24,-49 24,24-50,1 26,-25 24,49-25,1 26,49-1,-25 0,25 0,0 25,0-25,0 1,0-1,25 0,24 25,1-25,-1 0,1 0,0 1,-26-1,26 25,-50-25,25 0,-25 25,-50 0,25 0,-24 0,-26 0,26 0,24 0,0 0,0 0,25 0,50 0,24 0,26 0,24 0,-50 0,0 0,-24 0,-75 0,-49 0,-25 0,-50 0,25 0,-50 0,-49 0,24-49,-24-1,25 25,-1-24,26-1,-26 0,75 26,-74-26,74 0,-25 50,0-49,0-1,25 1,25 24,-25 0,50 0,-50 0,0 1,24-1,-24 25,50 0,24 0,1 0,-26 0,26 0,-26 0,26 0,-1 0,-24 0,24 0,0 0,1 0,49 0,-25 0,-25 0,26-25,24 0,-25 25,-25-25,1 1,-1-26,-25 25,26 0,-1 0,25 1,25 24,-24-25,24 0,0 0,24 25,1-25,25 1,24 24,1 0,24-25,75 0,-1 25,1 0,24 0,1 0,-1 0,-24 0,-1 0,-24 0,-74-25,-1 0,-49 25,24 0,-49 0,-74 0,0 0,-26 0,-24 0,-49 0,-50-24,24 24,1 0,-1 0,26-25,98 25,26-25,49 25,24 0,26 0,24-25,26 25,48 0,-24 0,25 0,-25 0,0 0,-49 0,-1 0,-49 0,0 0,24 0,-49 0,-49-25,-50 25,-50 0,-25 0,-49 0,-25 0,25 0,-1-24,51-1,73 25,51 0,74 0,49 0,25 0,75 0,0 0,74 0,-25 0,50 0,0 0,-25 0,-50 0,0 0,-74 0,25 0,-49 0,-1 0,0 0,-25 0,1 0,-1 25,1-1,24-24,25 25,-25 0,25-25,-49 25,-26-25,1 25,-50-1,-50-24,-74 0,-74 0,-75 0,0 0,0 0,0 0,25 0,124 0,75 0,49 0,49 0,50 0,100 0,49 0,25 0,24 0,1 0,-25 0,-25 0,-99 0,0 0,-75 0,-49 0,24 0,-49 0,25 0,25 0,-25 0,-1 0,26 0,-25 0,0 0,24 0,-49 0,25 0,25 0,-25 0,24 0,26 0,-1 0,0 0,-24 0,-25 0,-25 0,-50 0,-99-24,-49-1,-75 0,-74 0,24 0,-49-24,0 24,50 0,98 0,76 25,73-24,50 24,75 0,49 24,75-24,74 0,-25 0,25 0,-25 0,1 0,-75 0,-1 0,-73 0,-26 0,1 0,-25 0,24 0,1 25,49-25,25 0,-24 0,-1 0,-50 0,1 0,-50-25,0 25,-25-24,-49 24,-25-25,-50 0,25 25,-50 0,-24 0,24 0,-24 0,24 0,0 0,1 0,24 0,50 0,24 0,26 0,24 0,50 25,-1 24,51-24,74 25,24-1,50 1,-24 24,24-24,25 0,-49-1,-26 1,-24-25,0-1,-50 1,-24-25,-1 0,-49 0,-25 0,25 0,-1 25,-24 0,-24-25,-51 25,-49 0,-49-1,-51-24,-49 0,-74 0,-25 0,50 0,-1 0,125 0,98 0,51 0,49 0,49 0,76 25,48 0,1-25,49 0,25 0,0 0,0 0,-49 0,-26 0,-24 0,-50 0,-24-25,-26 25,1-25,-100 25,-74 0,-49 0,-100 0,-74 0,24 0,-49 0,0 0,74 0,50 0,75 0,98 0,100 0,74 0,75 0,49 0,50 0,25 0,-1 0,-24 0,0 0,-75 0,-49 0,-99 0,-25 0,-25 0,0-24,-50-1,0 25,-24-25,0 0,-50 25,49 0,1 0,24 0,25 0,1 0,24 0,0 25,0-25,0 25,0 0,0-1,-25 1,0-25,0 25,0-25,-24 0,-1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2:24.336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10195 9252,'25'0,"-25"0,25 0,24 0,-24 0,25 0,24 0,1 0,-1 0,25 0,25 0,25 0,0 0,-25 0,25 0,-25 0,-25 0,25 0,-50 0,1 0,24 0,-25 0,1 0,-1 0,-24 0,-1 0,-49 0,-49 0,24 25,-49-25,-1 0,1 25,-1 0,1-1,24-24,-24 25,0-25,24 0,0 25,1-25,-1 25,1-25,24 0,-25 0,25 25,0-25,-24 0,-1 24,25-24,25 0,-24 0,24 0,-25 0,25 0,-25 0,0 0,25 0,-25 0,25 0,-24 0,24 0,-25 0,0 0,-25 0,50 0,-49 0,24 0,-25 0,26 0,-26-24,0 24,26 0,-1 0,25 0,-50 0,25 0,25 0,-24 0,-1 0,25 0,-25 0,25 24,-25-24,25 0,-25 0,1 25,-1-25,25 0,-50 25,50 0,-25-25,25 25,0-25,0 24,0 1,0 0,0-25,25 25,-25 0,25-25,0 24,-25-24,49 0,1 0,0 0,24 0,-24 0,24 0,-24 0,-1 0,26 0,-1 0,-24 0,-1 0,1 0,-1 0,26 0,24 0,-49 0,24 0,-24 0,-1 25,1-25,-25 25,0-25,-1 25,-24-25,-49 0,24 0,-25 0,-24 0,0 0,-1 0,1 0,-1 0,26 0,-1 0,0 0,1 25,24-25,0 0,0 0,-24 0,-1 0,25 24,-24-24,49 25,-25-25,0 0,0 0,1 25,-1-25,0 25,0-25,0 0,25 25,-49-1,49-24,0 25,-25 0,0 0,25 0,0 0,-25-1,25-24,0 25,-24 0,24-25,-25 25,25-25,0 0,0-25,0 0,0 25,0-25,-50 25,50 0,-25 0,0 0,1 25,-1 0,0-25,25 0,25 0,-25 0,49 0,1 0,-25 0,0 0,24 0,26-25,-26 25,1-25,0 25,24 0,-49 0,0-24,24 24,1 0,-25 0,-1 0,51 0,-26 0,1 0,24 0,1 0,-1 0,1 0,-1 0,-24 0,24 0,-24 0,-1 0,26 0,-26 0,26 0,-1 0,-24 0,24 0,-24 0,-1 0,26 24,-26-24,1 25,-25 0,24-25,-49 0,25 25,-25 0,-25-1,-24-24,-1 25,-24 0,-1 0,-24-25,-50 0,25 0,-24 0,-1 0,50 0,-1 0,26 0,-1 0,26 0,-1 0,25 0,-24 0,24 0,-49 0,74 0,-25 0,25 0,-25 0,0 0,25 0,-25 0,25 0,-24 0,-1 0,25 0,-25 0,-49 25,49-25,0 0,-49 24,49-24,0 0,-25 0,26 25,-1-25,0 0,25 0,-50 25,50-25,0 50,0-50,0 24,0-24,0 25,25 0,0-25,49 25,-24-25,0 25,49-1,-25-24,1 25,-1-25,-24 0,24 25,-24-25,-1 0,-24 0,0 0,24 0,-24 0,0 0,25 0,-26 0,1 0,25 0,-25 0,0 0,-1 0,51 0,-26 0,1 0,-25 0,24 0,-24 0,0 0,25 0,-50 25,-25 0,0-25,0 24,-24 1,-1 0,-24-25,-1 25,-49 0,-25-1,25-24,-25 0,-24 0,24 0,-25 0,25 0,75 0,24 0,26 0,24 25,0 0,24 0,26-25,-25 0,24 0,-24 25,50-25,-26 0,-24 24,25-24,-1 0,-24 0,0 0,-25 25,0 0,0-25,-25 25,0-25,25 25,-24-1,-1-24,0 25,0-25,25 25,0-25,0 0,50 0,-25 0,24 0,1 0,24 0,-24 0,-1 0,1 0,0 0,-50 0,-25 0,-25 0,25 0,-24 0,24 0,-49 0,24 0,0 0,1 0,24 0,-25 0,50-25,25 25,0 0,0 0,24 0,26 0,-26 0,1 0,-25 0,-25 0,-25 0,-25 0,26 0,-1 0,-25 0,1 25,24-25,0 0,0 0,-24 0,24 0,25 0,-25 0,25 0,-25 0,0 0,25 0,0 0,0-25,0 25,-25-49,25-1,0 25,0 0,-24 1,24-1,-25 0,25-25,-25 26,0-26,25 50,-25-50,25 26,0 24,0-25,0 0,0 25,0-25,0 25,0-25,0 25,0-24,0-1,0 25,0-25,0 25,0-25,0 0,0 25,0-49,0 24,0 25,0-25,0 25,0-25,0 1,0-1,0 25,0-50,25 50,-25-25,0 25,0-49,25 49,-25-50,25 50,-25-25,25-24,-1 24,-24 0,25 0,-25 0,25 1,0-1,-25 0,0 25,25-50,-25 50,0-24,0 24,0-25,25 0,-25 0,0 25,0 0,24 25,-24-25,25 0,25 0,-1 0,-24 0,25 0,-1 0,26-25,-1 0,1 25,-26-24,1-26,-1 25,26-24,-26 49,-24-50,25 25,-25 0,24-24,-24 24,25 0,-25-24,-1 24,-24-25,50 1,-25 24,-25-25,25 25,-1 1,-24 24,0-25,0 0,-49 25,-1 0,1 0,-26 0,-24 0,24 0,26 0,-26 0,1 0,0 0,-1 0,1 0,24 0,-24 0,49 0,25-25,-25 25,0-25,50 0,50 25,-1 0,25 0,25 0,25 0,-25 0,25 0,0 0,-50 0,-25 0,1 0,-26 0,-24 0,0 0,0 0,24 0,-24 0,25 0,-1 0,26 0,-1 0,50-24,-25-1,-24 0,49 0,-25 0,25 1,-25-1,-24 25,-1-25,1 0,-1 25,-49 0,0 0,24-25,-24 25,0 0,0 0,24 0,1 0,0 0,24 25,25-25,-24 25,-26-25,1 0,-25 25,-25 0,-25-25,0 24,0 1,-24-25,-51 25,26 25,-25-26,-25 1,-25 0,50-25,24 25,-24 25,49-26,1 1,-1 0,50-25,-25 25,25 0,0-25,0 24,50-24,0 0,-1 0,1 0,24 0,25 0,1 0,-51 0,26 0,-26 0,1 0,-25 0,49 0,-74 0,25 0,-25 0,25 0,0 0,-1 25,-24-25,50 25,0-25,-26 0,26 0,24 25,1 0,-1-25,-24 24,-1-24,1 0,24 25,-24-25,-25 0,24 25,1-25,-25 25,0-25,24 0,-24 0,0 0,0 0,0 0,-1 0,-24 0,50 25,-25-25,0 24,-1-24,1 25,25-25,-25 25,-1-25,1 0,0 25,25 0,-50-25,-25 24,25-24,-50 0,25 0,-24 0,-1 0,25 0,-24 0,-1-24,25 24,-24-25,24 0,0 0,-49 25,24 0,0-25,1 25,-26 0,26-24,-26 24,26 0,-26 0,26 0,-1 0,-24 0,24 0,1 0,-26 0,1 0,-1 0,26 0,-26 0,1 0,-1 0,26 0,-1 0,25 0,-24 0,49 0,-25 0,25 0,74 24,50-24,50 75,0-26,49 1,25 0,-74-1,-1-24,-49 0,0 0,-49-1,-50-24,-1 25,-24-25,-49 0,-26 0,-73 0,-1 0,-75 0,-73 0,24 0,-25 0,-49 0,0 0,-25 0,24 0,76 0,48 0,75 0,50 0,74 0,50 0,74 25,50-25,50 0,74 0,-1 0,26 0,-25 0,-99 0,-1 25,-74 0,-49-25,-50 0,-25 0,-49 0,-1 0,1 0,-25 0,24 0,26 0,24 0,-25 0,50 0,-24 0,-26 0,0 0,26-25,-26 0,0 25,25-25,-24 0,49 25,-25-24,25-1,0 0,0 25,25-25,0 0,-1 25,1 0,0-24,-50 24,-24 0,-51 0,-48 0,-51 0,26-25,-26 0,26 0,24 0,74 25,26-24,123 24,25 0,25 0,50 0,24 0,26 0,-26 24,0 1,-24 0,-50 0,-25 0,-24-1,-26-24,-24 0,0 25,49-25,-24 0,-25 0,0 25,-1-25,1 25,0-25,-25 49,-25-49,-24 0,-1 0,-74 25,-50-25,26 0,-76 0,26 0,24 0,50 0,25 0,25 0,74 25,24-25,26 25,74 0,50-1,49 1,0 0,50-25,-50 25,-24-25,-26 25,-24 0,-50-1,-49 1,0-25,-75 0,-50 0,1 0,-25 0,-25 0,-100 0,1 0,-50 0,-24 0,-26 0,75 0,0 0,50 0,74 25,74-25,50 0,74 0,26 25,98 0,25-25,50 24,25-24,-25 0,0 0,-25 0,-25 0,-74 0,0 0,-50 0,-25 0,1 0,-1 0,-49 0,0 0,24 0,-49 0,25 0,-25 0,50 0,-1 0,1 25,-25-25,-1 0,1 0,0 0,-25 0,25 0,-25 0,49-25,1 25,-50 0,25-24,-25 24,-50-25,1 25,-1 0,-99-25,50 0,-75 0,1 25,-1 0,0 0,50-24,-24 24,48 0,26 0,24 0,1 0,24 0,-25 0,1 0,24 0,0 0,-24 0,-51 24,26-24,-1 0,1 0,0 0,-1 0,1 0,-1 0,1 0,0 25,-1 0,26 0,24-25,0 0,25 49,25-49,49 25,25 0,75 0,24 24,26 1,24 0,25-26,-50-24,-25 0,-24 0,-25 0,-75 0,-24 0,-1 0,1 0,-50 0,25 0,-25 0,25 0,-50 0,-25 25,-24-25,-75 0,-49 0,-26 0,-49 0,25 0,25 0,-50 0,0 0,75 0,24 0,100 0,24 0,50 25,75-25,-1 25,75 0,25-1,24 1,50 0,-25 0,1-25,-1 0,-25 0,26 0,-76 0,-24 0,-24 0,-26 0,0 0,1 0,-26 0,1 0,-25 0,-75 0,-24 0,-1 0,-49 0,-99 0,-50 0,-24 0,-1 0,-49 0,24 0,26 0,49 0,74 0,50 0,0 25,74-25,50 24,50-24,49 0,75 25,49-25,50 0,0 0,0 0,-1 0,-73 0,49 0,-75 0,-24 0,-25 0,-49 0,-26 0,-49 25,-24-25,-51 0,-24 0,-75 0,-74 0,-25 0,1 0,23 0,1 0,0 0,50 0,74 0,0 25,99 0,50-25,49 24,26-24,73 0,1 0,-1 0,1 0,-25 0,-25 0,-50 0,-24 0,-50 0,-74 0,-50-24,-1-1,-98 0,0 25,25 0,-26 0,100 0,25 0,25 0,24 0,25 0,0 0,25 0,-24 0,24 0,0 0,0 25,0-25,0 25,0-25,-25 49,0-24,0 0,0-25,1 25,-26-1,-24-24,24 25,0 0,1 0,-1 0,25-1,1-24,24 0,-50 25,50-25,-25 25,-24-25,49 25,-25 0,0-25,25 25,0-25,0 24,0-24,0 25,0 0,0-25,25 0,24 25,1-25,24 0,26 0,-26 0,25 0,-24 0,-1 0,0 0,1 0,-26 0,1 0,-25-25,25 25,-26 0,1-25,0 25,0 0,24-25,1 25,0-24,24 24,0-25,50 0,-24 25,-1 0,0 0,25 0,0 0,-25 0,50 0,-50 0,1 0,24 0,-50 0,0 0,-49 0,-25 0,-74 0,-25 0,-75 0,-74 0,-25 0,-25 0,1 0,24 0,0 0,50 0,49 0,75 0,0 0,49 0,25 0,1 0,-26 0,25 0,0 0,-24 0,-1 0,25 0,0 0,-24 0,49 0,-25 0,25 0,50 0,-1 0,1 0,24 0,26 0,-1 0,25 0,-25 0,-25-25,1 0,-26 0,1 25,-25 0,0 0,-25-24,24 24,1-25,0 0,25 25,-26 0,51 0,-1 0,26 0,-26 0,50 0,25 0,0 0,-50 0,25 0,0 0,-25 0,-24 0,-1 0,-24 0,-1 0,26 0,-1 0,-24 0,-1 0,26 0,-1 0,0 0,26 0,-26 0,-24 0,-1 0,-24 0,0 0,0 0,0 0,24 0,1 0,-1 0,-24 0,25 0,-1-25,1 25,0-25,-1 25,1 0,-25 0,24 0,1-24,-25 24,-1-25,1 25,0 0,0-25,0 0,-1 25,26 0,0 0,-26 0,1 0,-25 0,25 0,-25 0,-50 0,26 25,-1-25,-25 25,25 0,-24-25,24 24,0 1,0-25,1 25,-1 0,25 0,-25-25,0 49,25 1,0-25,-25-25,-49 0,24 0,-49 0,25-25,-50 0,0 0,-50 25,25-25,0 25,50-24,50 24,-1 0,-24-25,24 25,25 0,-24 0,-26 0,26 0,-26 0,1 0,-1 0,26 0,-1 0,-24 25,49-25,0 0,-25 24,26-24,-26 0,0 0,50 25,-24 0,-51-25,75 25,-49 0,24-25,0 25,-25-1,1-24,49 0,-50 25,50-25,75 0,-51-25,26 1,24 24,26-25,-26 25,0 0,26 0,-26 0,0 0,1 0,-1 0,-24 0,24 0,1 0,-26 0,1 0,0 0,24 25,-49-25,24 0,-24 24,25-24,-25 0,-1 0,1 25,0-25,0 0,24 25,1 0,24-25,-49 0,25 0,-1 25,1-25,0 0,-25 0,24 24,26-24,-51 0,1 0,25 0,-1 0,-24 0,0 0,-25 0,25 0,24 0,-49 0,50 0,-50 0,25 0,-25 0,-25 0,-25 0,1 0,-26 0,1 0,0 0,-26 0,1 0,-25 0,-25-24,50-1,-50 25,25-25,50 25,-50-25,25 25,24-25,-24 25,24 0,1 0,0 0,-1 0,26 0,-1 0,25 0,-24 0,-1 0,0 0,1 0,-1 0,1 0,24 0,0 0,-25 0,26 0,-1 0,-25 0,25 0,-24 0,24 0,-25 0,25 0,1 0,-1 0,0 0,25 0,-50 0,26 0,-26 0,25 0,0 0,-49 0,24 0,1 0,-26 0,26 0,-1 0,-24 0,49 0,0 0,0 0,25 0,-24 0,-1 0,0 0,25 0,-50 0,26 0,-1 0,25 0,-25 0,25 0,0 0,0 25,0 0,0-25,0 25,0-25,0 25,0-1,0 1,25-25,24 0,1 0,0 0,24 0,25 0,0 0,1 0,48 0,-48 0,48 0,26 0,-25-25,-50 1,-24 24,-26-25,26 25,-26-25,-24 25,25 0,-26 0,26 0,0 0,24 0,0 0,1 0,-1 0,1 0,-1 0,-24 0,-1 0,1 25,0-25,-1 0,1 25,-1-25,26 24,-26-24,1 25,-25-25,24 0,-49 0,50 25,-25 0,0-25,-1 0,1 25,0-25,25 0,-1 0,-24 0,25 0,-25 24,-1-24,26 25,-25-25,0 0,24 25,1-25,-25 0,24 0,1 0,-25 0,-1 0,26 0,-25 0,0 0,-1 0,1 0,-25 0,0 0,0-25,0 0,0 25,0-24,0-26,0 25,0-24,0-1,0 25,0-24,0 24,0-50,0 26,0-1,0 0,0-24,0 0,0-1,0 1,0-1,0-24,0 25,0 24,0-24,0 24,0 1,25-1,25 25,-50-24,49 24,-24-25,0 25,0 0,24-24,-24 24,25-25,-26 50,26-49,-50 49,25-25,-25 0,25 0,-25 1,25 24,-1-25,-24 25,50-25,-50 25,25-25,0 0,-1 25,26 0,-50-24,25 24,0-25,-1 25,1-25,0 25,0-25,0 0,-1 25,1-24,0-1,-25 0,0 0,25 0,-25 1,0-1,0 25,0-25,0 25,0-25,0 0,0 25,0-24,0 24,-25 0,25 0,-50 0,26 0,-1 0,-25 0,25 24,-24-24,-1 25,25 0,-24 0,-1-25,25 25,-24-1,24-24,0 0,-25 25,50 0,50-25,-25 0,25 0,-1 0,-24 0,0 0,0 0,-25 25,0-25,-25 25,0-1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2:25.527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14958 9500,'0'0,"24"50,1-50,-25 25,0-1,0 1,25-25,-25 25,0 0,0-25,0 25,0-1,0 1,25 0,-25-25,0 25,0 0,25-1,-25-24,0 50,24-25,-24 0,0-25,0 24,25 1,-25 0,0 25,0-50,0 25,25 24,0-49,-25 25,0 0,0-25,0 25,0-25,-25 24,0-24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2:30.91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16049 8260,'0'0,"25"25,-25-25,25 0,-25 0,24 0,1 25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2:47.75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15975 8210,'0'25,"0"-25,0 25,0-25,0 25,0 0,0-25,0 24,0-24,0 25,0 0,0 0,0-25,0 25,0-1,0-24,0 25,0-25,0 25,0-25,0 25,0 0,0-25,0 24,0-24,0 25,0 0,0-25,0 25,0-25,0 25,0-25,0 24,0 1,0-25,0 25,0-25,0 25,-25 0,25-25,0 24,0-24,0 25,0-25,0 25,0 0,0-25,0 25,0-25,0 24,0 1,0-25,0 25,0-25,0 25,0-25,0 25,0 0,0-25,0 24,0-24,0 25,0-25,0 25,0 0,0-25,0 25,0-1,0 1,0-25,0 25,0-25,0 25,0 0,0-25,0 24,0-24,0 25,0 0,0-25,0 25,0 24,0-49,0 25,0-25,0 25,0 0,0-25,25 25,-25 24,0-49,0 25,0 0,0-25,0 25,0-25,0 24,0-24,0 25,0 0,0-25,0 25,0-25,0 25,0-1,0-24,0 25,0-25,0 25,0-25,0 25,0 0,0-25,0 24,0-24,0 25,0 0,0-25,0 25,0-25,0 25,0-25,0 25,0-1,0-24,0 50,0-25,0-25,0 25,0-25,0 24,0 1,0-25,0 25,0-25,0 25,0 0,0-25,0 24,0-24,0 25,0-25,0 25,0 0,0-25,0 25,0-25,0 24,0 1,0 0,0 0,0 0,0-25,0 24,0-24,0 25,0 25,0-25,0-25,0 49,0-24,0-25,0 50,0-26,0-24,24 50,-24 24,0-24,0-50,0 50,0-1,0 26,0-75,0 49,0-24,0-25,0 25,0 0,0-25,0 25,0-25,0 49,0-24,0-25,0 25,0 0,0-25,0 24,0-24,0 25,0 0,0-25,0 25,0-25,0 25,0-25,0 24,0 1,0-25,0 25,0-25,0 25,0 0,0-1,0-24,0 25,0 25,0-25,-24-1,24 26,0-25,0 49,-25-49,25 0,0-25,0 25,-25-1,25 1,0-25,-25 0,0 25,25-25,0 25,0-25,0 25,0 0,0-25,0 24,0-24,0 25,0 0,0-25,0 25,0-25,0 49,0-24,0-25,0 25,0 0,0-25,0 25,0-25,0 24,0 1,0 0,0-25,0 25,0 0,0-1,25 1,-25 0,25 0,-25 24,0-49,25 25,-25 25,0-25,0-1,0 26,0-50,0 50,25-26,-25-24,0 25,0-25,0 25,24 0,-24 24,0-49,25 25,-25-25,25 25,-25 0,0-25,0 25,0-25,0 0,25 0,49 0,-49 0,0 0,-25 0,25 0,24 0,-24 0,0 0,-25 0,25 0,-25 0,24 0,26 0,-50 0,25 0,0 0,-25 0,49 0,-49 0,25 0,-25 0,25 0,-25 0,25 0,-1 0,-24 0,25 0,-25 0,25 0,0 0,0 0,-25 0,25 0,24 25,-24-25,-25 0,25 24,49-24,-49 0,0 0,-25 0,25 0,24 0,-24 0,25 0,-1 0,-49 0,25 0,-25 0,25 0,-25 0,25 0,-1 0,-24 0,25 0,-25 0,25 0,-25 0,25 0,0 0,-25 0,24 0,-24 0,25 0,0 0,-25 0,25 0,-25 0,25 0,-25 0,24 0,1 0,-25 0,50 0,-25 0,-25 0,49 0,-24 0,-25 0,25 0,0 0,-25 0,49 0,-49 0,25 0,-25 0,25 0,-25 0,25 0,0 0,-25 0,24 0,-24 0,25 0,0 0,-25-24,25-1,-25 25,0-25,0 0,0 0,0 25,-25-25,25 25,0-24,0 24,0-25,0 0,0 25,0-25,0 25,0-25,0 1,-25 24,25-25,0 0,-25 0,25 25,0-25,0 25,0-49,0 49,0-25,0 25,25-50,-25 50,0-24,0 24,0-25,0 0,0 25,0-25,0 25,0-49,-25 49,-24-25,49 25,-25 0,-25 0,26 0,-1-25,-50 25,75 0,-25 0,1-25,-1 25,-25 0,-24-25,24 25,50 0,-49 0,24 0,0 0,-25 0,50 0,-49 0,24 0,-25 0,1 0,24 0,25 0,-25 0,25 0,-25 0,25 0,-24 0,-1 0,25 0,-25 0,25 0,-25 0,-24 0,24 0,0 0,0 0,0 25,1-25,-1 0,25 0,-25 0,0 0,0 0,-24 0,49 25,-25-25,0 0,0 0,0 25,25-25,-24 0,-1 0,25 0,-25 0,-25 0,50 0,-49 0,24 0,25 0,-25 0,0 0,1 0,-1 0,0 0,-25 0,50 0,-24 0,24 0,-25 0,0 0,25 0,-25 0,25 0,-25 0,1 0,-1 0,-25 0,50 0,-25 0,1 0,24 0,-25-25,25 25,0-25,0 0,0 1,25 24,-25-25,24 0,-24 25,25-25,0 25,0-25,0 1,-1 24,26-25,0 0,-26 25,-24 0,25 0,0-25,0 25,-25 0,49 0,-24 0,0 0,0 0,24 0,1 25,0-25,-26 25,26-25,-25 0,24 25,26-25,-50 24,24-24,1 0,24 0,-24 0,0 25,-1-25,1 0,-1 0,1 0,0 0,-1 0,1 0,-25 0,-1 0,1 0,25 0,-50 0,25 0,24 0,-24 0,-25 0,25 0,-25 0,25 0,24 0,-49 0,25 0,0 0,-25 0,25 0,24 0,1 0,-25 0,-25 0,25 0,-25 0,24 0,-24 25,0 0,0 0,-24-1,24 1,-25 0,25 0,0 0,0-1,-25-24,25 50,-25 0,25-50,0 49,0-24,-25 0,25 0,0-25,0 24,0 1,-24-25,-1 0,-25 0,0 0,1 0,-1 0,-49 0,0 0,-50 0,0 0,25 0,-49 0,24 0,49 0,1 0,25 0,-1 25,26 0,-1 0,25-25,1 0,24 24,-25-24,25 0,49 0,1 0,-25 0,24 0,26 0,-26 0,1 0,-25 0,24 0,26 0,24 0,-24 0,-1 0,0 0,-24-24,24-1,-24 25,24 0,1 0,-26-25,1 0,0 25,-1-25,-24 25,0-24,-25 24,25-25,-25 0,0 0,0 25,-25-25,-25 1,-24 24,-50-25,0 25,25 0,-50 0,50 0,-1 0,-24 0,50 0,24 0,1 0,-1 25,25-1,0-24,-24 25,-1-25,25 25,1-25,24 0,-50 0,25 25,0-25,1 25,24-25,0 24,0-24,0 25,0 0,0-25,0 25,0-25,-25 49,25-49,-25 25,25-25,0 25,0-25,0 25,0 0,0-25,0 24,0-24,0 25,0 0,0-25,0 25,0-25,0 0,50 0,-1 0,-24 0,0 0,49 0,-49 0,0 0,24 0,26 0,-1 0,1 0,-26 0,26 0,-26 0,1 0,24-25,-24 25,0-25,-1 25,1 0,-1 0,-24 0,25 0,-1 0,-24-25,0 25,0-24,0 24,-1 0,1-25,0 25,0-25,0 25,24-25,-49 25,50-25,-50 25,49 0,1-24,-25-1,0 25,-1-25,1 25,0-25,-25 25,50 0,-50-25,49 25,-49-24,0-1,0 25,0-25,-24 0,24 0,-25 25,0-24,-25-26,25 25,1 0,24 25,-50 0,0 0,1 0,-1-49,-24 24,49 25,0-25,-24 0,-1-24,0 24,1 25,-1-25,25 0,-49 1,49 24,-24-25,-1 25,25 0,0 0,-24 0,49-25,-25 25,25-25,0 0,0 1,0-1,0 25,0-25,0 0,25-25,0 26,-1-1,-24 0,25 0,0 0,0 1,-25-1,49 0,-24 0,25-24,-25 49,-1-50,51 50,-50-50,24 26,1-26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36.25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16967 10939,'-75'25,"26"-1,-1-24,1 25,-1 0,50-25,0 25,0 0,0-1,25 1,49 0,25 0,25 25,50-26,-25 1,24 0,1 25,0-26,-25-24,-50 0,0 0,0 0,-74 0,0 0,24 25,-49-25,0 25,0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36.57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17165 11757,'0'0,"50"0,74 0,0 0,25 0,-25 0,25 0,-25 0,0 0,-50 0,0 0,-24 0,0 0,-26 0,51 0,-26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36.90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17463 11757,'-50'0,"25"0,25 0,-49-24,49 24,49 0,1 0,0 0,-1 24,-24 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37.45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16744 11857,'-75'0,"50"24,25-24,0 25,75 0,49-25,0 0,49 0,-24 0,-25 0,25 0,-50 0,1 0,-1 0,-25 0,25 0,-49 0,0 0,-26 0,-48 0,-26 0,-24 0,-26 0,26 25,-50-25,74 0,1 25,-1-25,25 0,0 24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0.25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18877 10021,'-50'0,"25"0,50 0,50 0,49 0,0 0,99 0,-25-50,-24 26,49-1,-99 0,0 0,-74 0,-50 25,-50 0,-24 0,-75 0,25 25,-99-25,-1 25,1-25,25 25,49 0,50-1,49 1,0-25,50 0,0 50,25-50,25 25,-1 0,125-1,25 1,49-25,-50 0,-24 0,-75 25,-25-25,-49 0,0 0,-25 25,-50 0,1-25,-51 24,-123 26,0 24,-50-24,25 0,25-1,74 1,99-1,26-49,48 50,100-50,50 25,49-25,25 0,-24 0,24 0,-50 0,-49 0,-75 0,-74 0,-74 0,-25 0,-25 0,-50 25,0-1,26 1,-1 0,74 0,51 0,-1-25,25 0,25 24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0.59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19001 10964,'-25'0,"25"0,0 24,50 1,-1-25,26 0,-26 0,1 0,24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0.87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19422 11038,'-74'25,"74"0,-50-25,26 24,-1-24,-25 25,50 0,0-25,25 0,25 0,-1 25,1-25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1.15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19497 11311,'-75'25,"1"0,24-1,1-24,24 0,25 25,50 0,-1-25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1.44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19596 11584,'-50'25,"26"-25,-26 0,50 24,-25 1,25 0,25-25,25 0,24 25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1.87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20092 11906,'0'25,"0"-25,0 25,50 0,-1-25,26 24,-1 1,1-25,-1 0,0 0,50 0,-49 0,-1 0,1 0,-26 0,-24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4.34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21035 12005,'0'0,"-25"0,25-24,0 24,0-25,25 25,-25-25,0 0,0 25,0-25,0 25,0-24,25-1,-25 0,0 25,0-25,0 0,0 25,0-24,0 24,0-25,0 25,0-25,0 0,0 25,0-25,0 25,0-24,0-1,-25 0,25 25,-25-25,25 0,0 25,0-24,0 24,0-25,0 25,0-25,0 0,0 25,0-49,0 24,0 25,0-25,0 0,0 25,0-25,0 25,0-24,0 24,0-25,0 0,0 0,0 25,0-25,0 0,0 25,0-24,0 24,0-25,0 0,25 25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5:55.91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21109 10939,'0'0,"0"25,0-25,0 24,0-24,0 25,25 0,-25 25,0-50,0 24,0-24,0 25,0-25,0 25,0 0,0-25,0 25,0-25,0 25,0-1,0-24,0 25,0-25,0 25,0-25,0 25,0 0,0-25,0 24,0-24,0 25,0 0,0-25,0 25,0-25,0 25,0-25,0 24,0 1,0-25,0 25,0 0,0 0,0-25,0 24,0-24,0 25,0 0,0-25,0 25,0-25,0 25,0-25,0 24,-25 1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6:03.327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21084 11906,'0'25,"0"-25,0 25,0-25,0 25,0-1,0-24,0 25,0-25,0 25,0 0,0-25,-24 25,24-25,0 24,-25-24,25 25,-25 0,25-25,-25 0,25 0,0 0,25 0,-25 0,25 0,0 25,24 0,-24-25,0 25,0-1,-1-24,-24 25,25-25,-25 25,0-25,0 25,0 0,0-1,0 1,0-25,-25 25,25 25,0-50,-24 49,-1-24,25 0,-25 0,25-1,-25-24,0 0,25 0,-24-24,-1 24,0 0,25 0,-25 0,25 0,-25 0,1 0,24 0,-25 0,25 0,-25 0,25 0,-25 0,-25 0,26 0,24 0,-25 0,25 0,-25 0,0 0,25 0,-25 0,25 0,-24 0,24 0,-25 0,0 0,25 0,-25 0,25 0,-25 0,-24 0,49 0,-25 0,0 0,25 0,-25 0,25 0,-24 0,-1 0,25 0,-25 0,25 0,-25 0,25 0,-25 0,1 0,24 0,-25 0,25 0,-25 0,0 0,25 0,-25 0,25 0,-24 0,24 0,-25 0,0 0,25 0,-25 0,25 0,-25 0,1 0,24 0,-25 0,25 0,-25 0,25 0,-25 0,0 0,25 0,-24 0,24 0,-25 0,0 0,25 0,-50 0,25 0,25 0,-24 0,24 0,-25 0,0 0,25 0,-25 0,25 0,-25 0,25 0,-24 0,-1 0,25 0,-50 0,50 0,-25 0,25 0,-49 24,49-24,-25 0,0 0,0 0,25 0,-24 0,24 0,-25 0,0 0,25 0,-25 0,25 0,-25 0,25 0,-24 0,-1 0,25 0,-25 0,25 0,-25 0,25 0,-25 0,1 0,24 0,-25 0,25 0,-25 0,0 0,25 0,-25 0,25 0,-24 0,24 0,-25 0,0 0,25 0,-25 0,25 0,-25 0,1 0,24 0,-25 25,0-25,0 0,25 0,-25 0,25 0,-25 0,1 0,24 0,-25 0,25 0,-25 0,25 0,-25 0,0 0,25 0,-24 0,24 0,-25 0,25 0,-25 0,0 0,25 0,-25 0,25 0,-24 0,-1 0,25 0,-25 0,25 0,-25 0,25 0,-25 0,1 0,24 0,-25 0,25 0,-25 0,0 0,-24 0,49 0,-25 0,-25 0,50 0,-25 0,25 0,-24 0,-26 0,25 0,-24 0,49 0,-50-25,25 25,25 0,-25 0,1 0,-1-24,-25 24,1 0,-1 0,0 0,25 0,-24-25,24 0,0 25,-24 0,49 0,-25-25,0 0,25 1,0 24,50-25,-1 0,1 0,24 25,1-25,-1 1,50 24,-49 0,-1 0,0 0,1 0,-1 0,1 0,24 0,0 0,0-25,0 0,1 0,24 25,-25-25,25 1,-25-1,25 0,-25 0,-24 0,-1 25,1 0,-1-25,1 1,-26 24,1-25,24 25,-24 0,-25 0,-1-25,26 25,-25 0,0-25,-25 25,-50-25,-24 25,-50 0,-75 0,-24 0,0 0,-75 0,0 0,-24 0,49 0,75 0,24 0,75 0,24 0,75 0,50 25,99 0,49-25,75 0,25 0,24 0,-74 0,25 0,-25 0,-74 0,-1 0,-49 0,-24 0,24 0,-50 0,0 0,-49 0,0 0,0 0,0 25,-50-25,0 0,-49 25,-1-1,-49 1,25 0,-50 0,50 0,-25 0,25-25,-25 24,0 1,0 0,24 0,-24 0,50-25,24 24,1-24,-1 0,25 0,1 0,-1 25,25 0,25-25,24 0,50 0,50 0,50 0,-1 0,50 0,-25 0,1 0,-26-25,-24 0,-50 1,-25-1,-49 0,-1 25,-24-25,-25 25,-50 0,1 0,-1 0,-24 0,-26 0,1 0,-50 0,25 0,-24 0,-1 0,25 0,-25 0,50 0,24 0,26 0,24 0,25 0,25 0,24 0,26 0,49 0,-25-25,25 1,-25-1,-24 0,-1 0,25 25,-49-25,-1 0,-24 1,0 24,0-25,0 25,-25 0,-50 0,0 0,-24-25,0-25,-50 1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6:30.54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21084 8260,'-24'0,"24"0,-25 0,0 0,25 0,-25 0,25 0,-25 0,1 0,24 0,-25 0,25 0,-25 0,25 0,-50 0,50 0,-25 0,25 0,-24 0,-1 0,25 0,-25 0,0 25,0-25,25 0,-24 0,-1 25,0-25,25 0,-25 0,25 0,-25 0,1 0,24 0,-25 0,25 0,-50 24,50-24,-25 25,25-25,-24 0,-1 0,25 0,-25 0,25 0,-25 0,25 0,-25 0,1 0,24 0,-25 25,25-25,-25 0,0 0,25 0,-25 0,25 0,-24 0,24 0,-25 25,0-25,25 0,-25 0,25 0,-25 0,1 0,-1 25,25-25,-25 0,0 0,25 0,-25 0,25 0,-24 0,24 0,-25 0,0 0,25 0,-25 0,25 0,-25 0,0 0,50 0,0 0,0 0,25 0,-1-25,1 25,-1-25,-24 25,0 0,0 0,24 0,-24-25,0 25,-25 0,25 0,0-25,-1 25,-24 0,25 0,-25 0,25 0,0 0,-25 0,25 0,-25 0,24 0,1-24,-25 24,25 0,0 0,-25-25,0 25,-25 0,25 0,-25 0,0 0,1 0,-1 0,0 0,25 0,-25 0,25 0,-25 0,1 0,24 0,-25 0,25 0,-25 0,25 0,-25 0,0 0,1 25,-1-25,25 0,-25 0,25 0,-25 0,25 0,-49 24,49-24,-25 0,25 0,-25 0,0 0,25 0,-25 0,25 0,-24 0,-1 0,25 0,-25 0,25 0,-50 0,25 0,25 0,-49 0,24 0,0 0,25 0,-25 0,25 0,-49 0,-1 0,25 0,1 0,24 0,-25 0,25 0,-25 0,0 0,25 0,-25 0,25 0,-24 0,24 0,-25 0,0 0,25 0,-25 0,25 0,-25 0,1 0,24 0,-25 0,25 0,-25 0,25 0,-25 0,0 0,-24 0,-1 0,1 0,-1 0,0 0,26 0,-26 0,50 0,-25 0,0 0,25 0,-25 0,-24 0,49 0,-50 0,1 0,-1 0,25 25,25-25,-25 0,1 0,-1 0,25 0,-25 0,25 0,-50 0,1 0,-26 0,26 0,-1 0,25 0,25 0,-24 0,24 0,-50 0,-24 0,24 0,0 0,26 0,-26 0,0 0,26 0,-26 0,0 0,1 0,24 0,0 0,-25 0,26 0,-1 0,-25 0,1 0,-1 0,25 25,25-25,-25 0,25 0,-24 0,24 0,-25 0,0 0,25 0,-50 25,26-25,24 0,-25 0,0 0,25 0,-25 0,25 0,-25 0,-24 0,-1 0,25 0,-24 0,24 0,0 0,25 0,-25 0,25 0,-24 0,24 0,-25 0,-25 0,25 0,25 0,-49 0,24 0,25 0,-50 0,25 0,25 0,-24 0,-1 0,25 0,-25 0,25 0,-25 0,25 0,-25 0,1 0,-1 0,0-25,-25 25,50-25,-24 25,24 0,-25 0,0-25,50 1,-25 24,25 0,-1 0,1 0,-25 0,25 0,0 0,-25 0,25 0,-25 0,24 0,-24 0,25 0,0 0,-25 0,25 0,-25 0,25 0,-1 0,-24 0,25 0,-25 0,25 0,-25 0,25 0,0 0,-25 0,24-25,1 25,0-25,0 25,-25 0,25 0,0 0,-1 0,1 0,0-25,-25 25,25 0,0 0,-25 0,24 0,-24 0,50 0,-25 0,0-25,-1 25,1 0,0 0,0 0,-25 0,25 0,-1 0,-24 0,25 0,-25 0,25 0,0 0,-25 0,25 0,-25 0,24 0,-24 0,25 0,0 0,-25 0,25 0,-25 0,25 0,-1 0,-24 0,25 0,-25 0,25 0,-25 0,25 0,0 0,-25 0,49 0,-24 0,-25 0,25 0,0 0,-25 0,24 0,-24 0,50 0,-25 0,-25 0,50 0,-26 0,1 0,0 0,0 0,0 0,-25 0,24 0,-24 0,25 0,0 0,-25 0,25 0,-25 0,25 0,-25 0,49 0,-24 0,0 0,-25 0,25 0,-25 0,24 0,1 0,-25 0,25 0,-25 0,25 0,-25 0,49 0,-49 0,25 0,25 0,-25 0,24 0,26 0,-26 0,1 0,-25 0,24 0,1 0,-25 0,24 0,1 0,0 0,-26 0,1 0,-25 0,25 0,-25 0,25 0,24 0,-49 0,25 0,0 0,-25 0,25 0,-25 0,25 0,-1 0,1 0,-25 0,25 0,0 0,-25 0,49 0,1 25,-25-25,0 0,24 0,-24 0,0 0,0 0,24 25,-24-25,25 0,-1 25,-24-25,25 25,-1-25,-24 0,0 0,25 0,-26 0,1 0,25 24,-25-24,-1 25,26-25,-25 0,0 0,49 25,-24-25,-50 0,49 25,26-25,-75 0,24 0,-24 0,25 0,-50 25,1-25,-26 0,0 0,-24 0,0 0,-1 0,-24 0,0 0,24 0,-49 24,75 1,-26-25,-24 0,0 0,0 0,-50 0,0 0,25 0,-50 0,1 0,49 0,-25 0,0 0,25 0,25 0,24 0,1 0,-1 0,26 0,24 0,0 0,-24 0,24 0,0 0,-25 0,50 0,-24 0,24 0,-25 0,0 0,25 0,-25 0,-24 0,24 0,0 0,0 0,0 0,1 0,-1 0,-25-25,1 25,24 0,0-24,0 24,25 0,-49-25,49 25,-50 0,25 0,-24 0,-1 0,25 0,-25 0,26 0,-1 0,-50 0,51 25,-1-25,-25 0,25 24,1-24,-1 25,0-25,0 0,0 25,1 0,-26-25,25 25,0 24,25-49,0 25,0-25,0 25,-24-25,24 25,0-1,0-24,0 25,0-25,0 25,49 0,26-25,-1 0,25 0,50 0,-25 0,25 0,0 0,-25 0,49 0,1 0,-25-25,0 0,-25 25,25-25,-1 1,-24-1,50 0,-25 0,0 25,-50-25,25 1,-25-1,-24 0,-26 25,26 0,-51 0,1-25,25 25,-25-25,-1 25,26 0,-25 0,0 0,49 0,-24-24,-26-1,26 25,0 0,-26-25,26 25,0 0,24 0,-49 0,0 0,24 0,1 0,0 0,-1 0,1 0,24 0,1 0,-26 0,1 0,-25 0,24 0,-49 0,25 0,-25 0,25 0,0 0,-25 0,49 0,1 0,-1 0,-24 0,25 0,-25 0,-25 0,25 0,-1 0,1 0,25 25,-50-25,49 25,-49-25,50 24,-50-24,0 25,0-25,0 25,0 0,0-25,0 25,0-1,0 1,0-25,0 25,0-25,0 25,0-25,0 25,0-1,0-24,0 25,0-25,0 25,0 0,0-25,0 25,0-25,0 24,0-24,0 25,0 0,0-25,0 25,0-25,0 25,0-1,0-24,0 25,0-25,0 25,0-25,0 25,25 0,-25 0,0-25,0 24,0 1,0 0,0-25,0 25,0 0,0-25,0 24,0-24,0 25,0 0,0-25,0 25,0-25,0 25,0-25,0 24,0 1,0-25,0 25,0-25,0 25,0 0,0-25,0 24,0-24,0 25,0-25,0 25,0 0,0-25,0 25,0-25,0 24,0 1,0-25,0 25,0-25,0 25,0-25,0 25,0-1,0-24,0 50,0-25,0-25,0 25,0-1,0-24,0 25,0-25,0 25,0-25,0 25,0 0,0-25,0 24,0-24,0 25,0 0,0-25,0 25,0-25,0 50,0-26,0-24,0 25,0 0,0-25,0 25,0-25,0 25,0-25,0 24,0 1,0-25,0 25,0-25,0 25,0 0,0-25,0 24,0-24,0 25,0-25,0 25,0 0,0-25,0 25,0-25,0 24,0 1,0-25,0 25,0-25,0 25,0 0,0-1,0-24,0 50,0-25,-25 0,25-1,0-24,0 25,0 0,0-25,0 25,-25-25,25 49,-25-24,1 0,24 0,-25 0,25-25,-25 24,0-24,25 25,-25-25,25 25,-24 0,-1 0,25-25,-25 24,0 1,0-25,0 25,25-25,-49 25,49 0,-50-25,50 25,-25-1,25 1,-49-25,24 50,-25-25,26-1,-1 1,25-25,-25 25,25-25,0 25,0 0,0-25,0 24,0 1,0 0,50-25,-1 0,1 25,-1-25,26 25,-50-25,-1 0,1 24,0-24,-25 0,25 25,-25 0,0-25,-50 25,25-25,-24 0,24 25,0-25,-49 0,49 24,0-24,-24 0,49 0,-25 0,25 0,0 0,49-24,-24-1,50-25,-1 1,-24-1,24 0,-24 1,-25 24,24-25,-24 26,0-26,0 25,-25 0,24-24,1 24,-25-25,0 25,25 1,-25-26,0 25,25 0,-25-24,0 24,0 0,0-24,0 49,0-25,0 25,0-25,0 0,0 0,0 25,0-24,0-1,-25 25,25-25,-25 25,25-25,0 0,0 1,-25-1,25 0,0 25,0-25,0 25,0-25,0 1,0 24,0-25,0-25,0 50,0-25,0 25,0-24,0-1,0 25,0-25,0 25,0-25,0 0,0 25,0-24,0 24,0-25,0-25,0 1,0 24,0 25,0-25,-24 0,24 0,0 25,0-25,0 25,0-24,0-1,0 25,0-25,0 25,0-25,0 25,0-49,0 24,0 0,0 25,24-25,-24 0,0 1,0 24,0-25,0 25,0-25,0 0,0 0,0 1,0-1,0 25,0-50,0 1,0 49,0-25,0 25,0-25,0 0,-24-24,24 24,0 25,0-25,-25 0,25 0,0-24,-25 49,25-25,0-25,0 26,0 24,0-25,0 25,-25-50,25 50,0-25,0 25,0-25,0 1,0 24,0-50,0 25,0 25,0-25,0 25,0-24,0-1,0-25,0 25,0 1,0-26,0 50,0-25,0-24,0 49,0 0,0 0,0 0,0 24,0-24,-49 0,-1 0,25 0,-25 0,-24 0,-25 0,0 0,-50 0,50 0,-25 25,74 0,0-25,1 0,49 25,0-25,25 0,24 0,1 0,24 0,1 0,-1 0,-24 0,24 0,-24 0,-26 0,1 0,-25 0,25 0,-25 0,25 0,0 0,-25 25,24-1,-24 1,0-25,25 50,-25-50,25 49,-25 1,0 0,0-26,0 26,0 0,0-25,0-1,0 26,-25-25,25 24,-25-49,1 25,-1-25,0 25,-25-25,1 25,24 0,-25-25,75 0,25 0,-1 0,1-25,24 0,-24 25,0-25,-1 25,-24-25,0 1,0 24,-25-25,25 0,-25 0,0 25,0-25,0 25,0-49,0 49,0-50,-25 0,25 26,-25-26,25 25,-25 0,25-24,-25 24,25 0,-25-24,-24 24,24 25,0 0,-24 0,-1 0,0 0,1 0,24 0,0 0,25 25,25-25,49 0,1 0,-26 0,1 0,0-25,24 0,-49 25,0 0,24 0,-49 0,25 0,-25 0,50-25,-50 25,0 0,-75 0,1 0,-1 0,-73 0,-1 0,-74 0,-1 0,-24 0,50 0,74 0,25 0,49 0,50 0,25 0,0 0,49-25,0 1,1 24,24-25,-25 25,26 0,24 0,-50-25,1 25,-1 0,-24 0,-26 0,-24-25,0 25,-24 0,-1 0,-50 0,26 0,-1 0,1 0,-26 0,1 0,-1 0,-24 0,0 0,24 0,1 25,-25 0,24-25,-24 25,50 24,-1-49,0 50,26-25,-1 24,25-49,-25 50,25-25,0-1,25-24,24 25,1 0,49-25,75 0,-1 0,1 0,0 0,-1 0,26 0,-26-25,-73 0,-26 25,-74 0,-25 0,-49 0,-75 0,-25 25,26 0,-51 49,-24-24,49 0,75-25,0-25,74 0,25 0,74 0,50 0,0 0,50 0,25 0,-1 0,-24 0,-26 0,-73 0,-50 0,-25 24,0 1,-50 0,-99 0,25 0,-99 24,-25 1,25-1,24 1,100-25,25 0,74-25,49 0,26 0,73 0,100 0,-24 0,24 0,-50 0,-24 0,-75 0,-25 0,-98 0,-51 24,-74 1,-24-25,-1 25,1 0,-26 0,50-1,50 1,49-25,100 0,49 0,0 0,25-25,-24 1,49 24,-50-25,-50 0,1 25,-75 0,-49 0,-1 25,-73 0,48 24,-24-24,50 0,24 0,75-25,25 0,74 0,49 0,26 0,49 0,-50 0,-24-25,-25 0,-100 0,1 25,-50-25,0 1,0 24,0-25,0 25,0-25,0 25,0-25,0 0,0 25,-50 0,26 0,-26 0,25 0,0 0,25-24,0-26,0 25,0-24,50 24,-25-25,24 1,-24-1,25 0,-50 1,25 24,-1-50,-24 51,0-1,0-25,0 25,0 1,0-1,0 25,0-25,0 0,0 25,0-25,0 25,0 0,0 0,-49 0,-1 0,25 0,-24 0,-1 25,0 0,26-25,-1 25,25 0,-25-25,25 24,0-24,0 25,-25 0,25 0,0-25,0 25,0-25,0 24,0 26,0 0,0-25,0 24,0 1,25-1,0 1,-25-25,0 0,25 24,-25-24,24 0,-24 24,0-24,0 0,25 49,-25-49,0 25,0-1,0-24,0 25,0-25,0 49,0-74,25 25,-25 0,0-1,0 1,0 25,0-25,25 24,-25 1,25-25,-25 49,25-49,-25 0,0 24,24 26,-24-26,0-24,25 25,-25-25,0-1,0 26,0-50,0 25,0 24,0-24,0 0,0 25,0-26,0 1,0 25,0-25,0-1,-25 26,25-25,0 24,-24-24,-1 0,25-25,0 0,0-50,0 26,0-1,0-50,0 26,0-26,0 1,0 0,0-1,0 1,0-1,0 1,0 24,0-49,0 50,0-1,0 25,0-24,0 24,0 25,0-25,0 0,0 25,0-25,0 25,25-25,-25 25,0 25,49 0,-49 50,50-26,-1 26,-24 24,0-25,0 1,0-26,-25 1,24-25,-24-1,25 1,-25-25,0-49,-25-1,1-24,-26-50,25 49,-24-49,24 50,-25-1,50 1,-25 24,1 1,-1-1,25-24,-25 49,0 0,25-25,0 26,0-1,0 25,-25-25,0 50,25 24,-24 1,-1 24,0-24,0 49,-24-49,24-25,-25 24,1-24,-1 0,-24 0,-26 0,1-25,25 0,-25 0,-1 0,-24 24,75-24,24 25,25-25,25 0,74-25,0 1,75-26,-25 25,24 0,-24 0,-25 1,-25-1,-49 25,-75 0,0 0,0 25,-49 24,24 1,1-25,-50 24,49-24,0 25,1-25,-26-1,51 1,-26-25,25 50,0-25,25-25,-24 24,-1-24,50 0,24 0,1-24,74 24,-50-25,1 25,-26 0,1 0,-25 0,-1 0,-24 49,-24-24,-26 25,-49-1,24-24,1 25,-25-1,24-49,51 50,-26-25,100-25,49-25,0 0,75 0,-1-24,-24 24,-50 0,-24 0,-50 25,-25 0,0 25,0 0,-50 0,-49 0,-1 24,-48-24,73 0,-74 0,50-1,0-24,25 0,24 0,50 0,0-24,0 24,0-25,50 0,-26 0,26-24,-25-1,24 0,-24 26,0-26,0 25,0 0,-25-24,0 49,0-50,0 50,0-25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6:43.695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20861 9252,'-25'0,"0"25,-49-25,49 0,0 0,1 0,-26 0,0 0,26 0,-26 0,0 0,1-25,-1 25,25-25,1 1,-1 24,0-25,25 0,0 0,25 0,24 25,1-24,0-1,-1 0,-24 25,-25 0,0 0,-50 25,1 49,-1-24,-49 24,-25 25,50-49,-26 49,26 0,49-24,-25 49,26-50,24 1,0-26,0 1,0 0,0-50,24 24,26 1,25-25,24 0,25 25,0 0,25 0,-1 24,-48-24,24 0,-75 0,1-1,0-24,-26 0,1 25,-25-25,0 25,0 25,-25-26,25 26,-49-25,24 24,-25-24,25 25,1-25,-1-1,25 26,-50-25,25 24,1-24,-1 0,25-25,-25 25,-25 0,26-1,-1 1,0 0,0 25,0-26,25 1,-24 25,-1-25,25 24,-25-24,0-25,25 25,0 0,0-25,25 0,25-25,49 0,-25 0,1-24,-26 24,1 0,-25 0,-1 25,-24-25,0 25,25-49,-25 49,0-50,0 25,-49 25,24 0,-50 0,-24 0,-50 0,-24 0,-26 0,26 0,73 0,26 0,24 25,50-25,0-25,75 25,-1-24,75-1,0-25,-25 25,25-24,-25-1,-75 25,-24 25,-25-24,-25 24,-24 0,-75 0,-50 0,-49 0,24 0,1 0,49 24,75 1,24-25,1 25,49-25,24 25,1 0,25-1,-1 1,51-25,-26 25,25 0,-24 0,-1-1,-49-24,0 0,-25 25,0-25,0 50,-25-1,-25-24,-24 50,-1-1,-49 1,25 24,50-50,-1 26,25-50,0-1,25-24,0 25,50-25,24 0,75 0,0 0,-25 0,50 0,-50-25,25 1,-75-1,-24 25,-50-25,0 0,0 25,-100 0,1 0,-25 0,-25 0,50 0,0 0,0 25,49-25,75 0,49 0,25 0,26 0,48 0,1 0,-25 0,-50 0,-50 0,1 0,-50 0,0 0,-25 0,0 0,1 0,-26 25,25-25,-24 25,24-1,0-24,25 25,-25-25,25 0,50 0,-1 0,1 0,0 0,-1 0,-24 0,-25 0,0 50,-25-50,0 25,1-1,24-24,0 0,0 0,0-24,24-1,26 0,-50 0,25 0,-25 1,0-1,0-25,0-24,-25 24,-25 1,-49-26,50 50,-100-49,-25-1,-24-24,-50 50,24-1,76 0,73 26,50-1,1 0,24 25,24 0,51-25,24 0,25 1,-25-1,0 25,25-25,-24 0,-1 25,-49-25,-26 1,-24 24,-24 0,-26 0,-24 0,-51 0,-48 0,-75 0,25 0,-25 0,49-25,50 25,100-25,49 0,24 25,76 0,73 0,51 0,-1-25,25 1,-50-26,1 0,-75 26,-50-1,-74 25,0-25,-25 0,-74 25,-50 0,-49 0,-75 0,-25 0,-49 0,49 0,26-25,98 1,100 24,49 0,25-25,0 0,49 25,1-25,49-24,50-1,25 0,24 25,0-24,-24-1,-25 1,-25-1,-74 25,-26-24,1 49,-25-50,-25 50,-24-25,-1 0,-74 1,-49-1,-51 25,-24 0,-25 0,1 0,73 0,100 0,74 0,0 0,50 0,49 0,51 0,48 0,-24 0,25 0,49-25,25 0,0 25,-50 0,-74-25,0 1,-49-1,-50 0,-1 25,-48-25,-26 25,-74 0,-50 0,-24 0,-50 0,-25 0,50 0,49 0,100 0,24 0,50-25,50 25,-1 0,26-24,-1-1,50 0,-25 0,1 25,-26-25,0 1,-49-1,25 25,-50-25,0 0,-50 25,-74 0,-74 0,-75 0,-49 0,98 0,51 0,73 0,51 0,74 0,24 0,50 0,75 0,25 0,-1 0,25 0,-24 0,-1 0,-24-25,-1 1,-24-1,-50 25,-24 0,-26-25,-73 25,-51 0,-49 0,-74 0,-50 0,0 0,0 0,49 0,100 0,25 0,98 0,26 0,49 0,50 0,-25 0,50 0,-1 0,26 0,-26 0,-24-25,-74 0,-26 25,-49-25,0 25,-49 0,-51 0,-24 0,-74 0,-1 0,-73 0,-26 0,25 0,75 0,24 0,50 0,74 25,50-25,25 0,74-25,25 1,25-1,50 25,-75 0,49 0,-73 0,-51 0,-74 25,1-25,-26 24,-49 26,0 0,-50-1,0 26,-25-26,-24 26,24-26,1 26,49-1,49-24,1-25,74-1,0-24,0 25,0-25,49 25,51 0,98 0,25-1,50-24,0 0,25 0,-26 0,-73 0,-1 0,-74 0,-49 0,-50 0,-1 25,-48-25,-1 0,-50 0,-49 25,-99 25,-50 24,-74-49,24 0,1 24,99 1,24 0,100-1,49-24,50 0,0-25,50 0,49 0,100 0,49 0,49 0,1 0,25 0,-75 0,24 0,-48 0,-125 0,-49 0,-75 0,-50 0,-98 0,-51 0,-48 0,24 49,49 1,50 0,75-26,24-24,50 25,0-25,0 0,99 25,1-25,73 0,51 0,-26 0,25 0,-49 0,-75 0,-49 0,-25 25,-25 0,-50-25,-25 24,-73 1,-100-25,-25 0,25 0,-25 25,50 0,74 0,99-1,50-24,0 25,25 0,74-25,75 25,74-25,25 0,24 0,-24 0,-25 0,-49 0,-75 0,-50 0,-24 0,-50 25,-25-1,-74-24,-100 0,-49 0,-49 0,-51 0,26 0,-1 0,125 25,49 0,100-25,49 0,74 0,100 0,74 0,-25 0,124 0,-49 0,-100 0,50 0,-74 0,-100 0,-49 0,-25 0,-74 25,-25-25,-26 0,-73 0,-75 0,-99 0,25 0,49 0,100 25,74-1,99-24,25 0,50 0,49 0,74 0,75 0,25 0,25 0,-100 0,50 0,-74 0,-50 0,-74 25,-50-25,0 25,-75-25,-24 0,-99 0,-26 0,1 0,25 0,24 25,50 0,99-25,50 0,74 0,50 0,25 0,-50 0,74 0,25 0,-99 0,0 24,-49 1,-75-25,0 25,-25-25,-49 0,-26 0,-73 0,-1 0,-24 0,-50 0,74 25,25 0,75-1,24 1,50-25,25 0,99 25,25-25,99 0,25 0,0 0,-1 0,1 0,-74 0,-26 0,-98 0,-50 0,-25 25,-25-25,-50 0,-49 0,-74 0,24 0,-74 0,25 0,25 0,49 25,74 0,75-25,75 0,49 0,49 0,75 0,-24 0,49 0,-75 0,-49 0,-75 0,-74 0,0 24,-25-24,-74 0,-50 0,-49 0,-25 0,-50 0,0 0,25 0,99 25,124-25,50 25,50 0,73 0,1-25,74 0,1 0,49 0,-25 0,-50 0,-49 24,-75 1,-74-25,-25 25,-49-25,-25 0,-75 0,1 0,-1 0,25 0,25 25,74 0,26-25,24 24,24-24,51 25,49-25,25 0,24 0,1 0,-25 0,-50 0,-49 0,-1 0,-74 0,-24 25,-50-25,-50 0,-25 0,25 0,1 25,48-25,26 25,74-25,49 0,51 24,49-24,24 0,-24 0,0 0,-50 0,-49 0,-1 25,-74 0,-74-25,-25 0,-49 0,-26 0,1 0,49 0,74 0,100 0,99 0,-24 0,73 0,1 0,24 0,-24 0,-50 0,-50 0,-24 25,-100 0,-24-25,-25 0,-25 0,-25 0,25 0,0 0,74 24,50-24,50 0,24 25,1-25,24 0,50 0,-25 0,-25 0,25 0,-25-25,25-24,-25 24,1-25,-51 1,1-1,-50 25,25 1,-1-1,-24 0,25 25,-25-25,0 0,0 25,0-24,0-1,0 25,-49 0,-26 0,-24 0,-50 0,0 0,-74 0,49 0,75 0,50 0,49 0,49 0,75 25,0-25,50 0,0 0,-75 0,0 0,-25 0,-24 0,-100 0,-49 0,-25 0,-74 0,-26 0,-48 49,-26 1,75-1,-25 1,0 0,49-1,1 50,24-49,0 0,1 24,24 0,-49-24,24 24,25-24,25 25,50-26,24-24,0 0,50-25,0 25,25-25,25 0,-1 0,1 0,25-25,-1 25,50 0,-50 0,1 0,-1 0,-24 0,-1 0,1 0,24-25,1 0,-26 0,26 25,-1 0,-24-24,24 24,-24-25,0 25,-26 0,-48 0,-51 0,-24 0,-75 0,-24 0,-1 0,-49 0,50 0,49 0,75 0,24 0,25-25,25 25,-25-25,25 25,-24-50,-1 50,0 0,0-24,0 24,1 0,-1-25,0 25,25-25,0 25,0-25,0 0,0-24,0 24,0 25,0-25,0 0,0 25,0-24,0 24,0-25,0 0,0 25,0-25,0 25,0-25,-25 1,25-1,0-25,0 25,0 1,0-26,0 25,0-24,0-1,0 0,0 26,25-1,-25 25,25 0,24 0,1 0,0 0,49 0,25 25,0-25,50 0,49 0,-25 0,1 0,-26 0,-49 0,-49 0,-1 0,-49 0,0 0,-25 0,-50 0,-24 0,-25 24,-75 1,-25 0,26 25,-26-26,51 1,-1 0,49 0,51 0,-26-1,51-24,24 0,0 25,49-25,26 25,24-25,25 0,-25 0,0 0,1 0,-26 0,-49 0,-25 0,-25 0,-25 25,-49 0,-99-1,-1-24,1 0,-1 0,-24 25,99 0,0 0,75-25,49 0,49 0,1 0,-1 0,26-25,49 0,-50 25,1-25,-1 1,-24 24,24-25,-49 25,0 0,-1 0,-24 0,-49 0,24 0,0 0,25 0,-25-25,25 25,-24 0,24 25,-25 0,25-1,0-24,0 25,-25 0,25 0,0-25,-25 49,25-49,-25 50,25-25,-24 0,-1-25,25 24,-25-24,25 25,50-25,-1 0,-24 0,49 0,1 25,-1-25,1 0,-1 0,1 25,-26-25,1 0,-50 25,-25-25,0 24,-49 1,24 0,0-25,-24 25,24 0,26-25,-1 25,0-25,25 0,0 0,0 0,25-25,49 0,25 25,1-25,-1 0,0 0,-24 1,-26 24,26-25,-51 0,1 25,-25-25,0 0,0 25,0-49,-49 49,-26 0,1-25,-25 0,-25 0,24 1,1-1,25 0,24-25,25 50,25-49,0 24,0 0,0-24,25-1,25-24,49-26,25 1,0 25,25-1,0 1,-25 24,-50 25,-24 1,-50 24,0 0,-25 24,-50 1,26-25,-1 25,1 0,24-25,25 0,74 0,1 0,-1-25,0 0,26 0,-1 25,0-24,-24 24,-26-25,26 25,-26-25,-24 25,25 0,-26-25,1 0,25 1,-25 24,24-25,26-25,-26 25,26-24,24 24,-25-49,25-1,-24 26,-1-26,-24 26,-25-1,24 25,-24 0,0-24,0 49,-25-25,0 0,25 0,-25 25,24-24,1-1,-25 0,25 0,-25-25,25 50,-25-24,0-1,0-25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2-03T07:27:06.03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16148 9203,'0'-25,"0"25,50 0,-1 0,1 0,24 0,26 0,24-25,-50 0,1 25,-26-25,1 1,-1 24,-24 0,-50 0,-24 24,-26 1,1-25,-1 0,-49 25,50 0,24-25,1 0,-1 25,125-25,-1 0,0 0,26 0,-26 0,25 0,-24 0,-1 0,-24-25,24 25,-49 0,0-25,24 25,-49-25,50 25,-50 0,50-25,-26 25,-24 0,0 0,0 0,-49 25,-26-25,1 25,-25-25,24 0,26 0,24 0,0 0,50 0,49 0,50 0,75 0,-1 0,50 0,-24 0,24 0,-50 0,50 0,-50 0,-73 0,-1 0,-75 0,-49 25,0-25,-49 0,-51 25,-24-1,-49 1,-1-25,-24 0,-1 0,26 0,-1 25,25 0,75-25,-1 0,26 0,24 25,25-1,25-24,49 0,50 25,50-25,-1 25,51-25,-26 0,0 0,1 0,-75 25,-50-25,-24 0,-25 25,-50-25,-25 24,-74-24,-25 25,-49 0,24-25,1 0,-26 0,-49 0,50 25,49 0,99-25,26 0,24 24,49-24,50 0,50 0,0 0,25 0,-1 0,26 0,-75 0,-50 0,-24 0,-50 0,0 0,-75 0,1 0,-25 0,-25 0,-25 0,25 0,0 0,0 0,49 0,26 25,-1-25,50 0,-25 25,25-25,-24 0,-1 0,0 0,-25 0,26 25,-26-25,-24 25,24-25,25 0,-24 0,24 24,0-24,0 25,0 0,-24-25,24 25,-25 0,26-25,24 0,-50 24,50-24,-50 25,25-25,1 0,24 0,-25 25,0-25,0 0,25 0,-25 0,25 0,-24 0,-1 0,25 0,-25 25,0-25,0 0,1 25,24-25,-25 0,-25 0,25 0,1 0,-1 24,-25-24,25 25,1-25,-26 0,25 0,0 0,1 0,24 0,0 0,0-49,24 49,1-25,-25 25,25-25,0 0,0 25,-25-25,24 1,1-1,-25 0,0 0,0 25,0-25,0 1,-25-1,25 25,-24-25,24 25,-25-25,0 0,25-24,0 49,-25-50,0 50,25 0,25 0,25 0,-25 0,-1 0,26 0,24 0,-24 0,0 0,-1 0,1 0,-1 0,26 0,-50 0,-1 0,26 0,-50 0,25 0,0-25,0 25,-1 0,-24 0,-49 0,24 0,-25 0,-24 0,-25 0,-25 0,49 0,-24 0,49 0,26 0,-1-24,25-1,0 0,0 25,25-25,-1 0,51 25,-26-24,26-1,-26 0,1 25,0-25,-50 0,24 25,1-24,-25 24,-25-25,1 0,-1 25,-25 0,1 0,-26 0,26 0,-1 0,25 0,-24 0,49-25,-25 25,25 0,0 25,0 25,0-1,0-24,0 0,0 24,0-24,0 0,0 0,0 24,0-24,0 50,0-51,0-24,0 50,0 0,0-50,0 49,-25-49,0 50,25-25,0-1,-25 26,1-25,24 0,0 24,0-24,0 0,0 0,0 0,0-1,0-24,0 25,0 0,0-25,0 50,0-26,0-24,0 50,0-25,0-25,0 25,0-1,0-24,0 25,0 0,0 0,0-25,0 49,0 1,-25 24,25-49,-25 0,25 25,-25-1,25-49,0 25,0 0,0-25,0 25,0-25,0 24,0 1,0-25,0 25,0-25,0 25,0 0,0-1,0-24,0 25,25 0,-25 0,0-25,0 25,0-1,0 1,0 0,0 0,0-25,0 50,0-26,0-24,0 25,0 0,0-25,25 25,-25 49,0-74,0 50,0-25,0-25,0 24,25 1,-25 0,0 0,0 0,0-25,0 24,0-24,0 25,24 0,-24 0,25 0,-25 24,0 1,0-1,0-24,25 25,-25-50,0 25,0-25,25 49,-25-49,0 25,0 0,0 0,0-25,25 24,-1 1,51 0,-50-25,24 25,26-25,-1 0,0 25,50 0,-24-25,-1 0,-25 0,1 0,-75 24,0-24,0 25,-25-25,0 25,0-25,-24 25,-1 0,25-25,-24 0,24 24,0-24,0 0,25 0,-25 0,1 0,24 0,-25 0,-25 0,1 0,-1-24,0 24,26-25,-1 0,25 25,-25-25,0 25,0-25,25 1,0-26,0 0,0 1,0-1,25 0,25-49,-25 50,24-1,26-49,-26 49,26-49,-26 49,26-24,-26 0,-49 24,50 0,-25-24,-25 24,49 25,-49-24,25 24,25-25,-50 50,25-24,-25 24,24-25,1 0,0 25,-50 0,-24 0,-26 0,1 25,24 0,1-25,-1 0,-25 24,51-24,-1 0,-25 25,50-25,-49 0,-1 25,25-25,0 0,-24 0,24 0,0 25,25-25,-25 25,25-1,0-24,0 25,0-25,0 25,0 0,0-25,0 25,0-25,0 25,0-25,0 24,0 1,-24 25,-1-25,25 24,-25-49,0 25,25 25,-25-26,1 1,24-25,-25 25,25 0,-25 0,0-25,25 0,0 0,25-25,0 0,0-25,24 1,-24-1,25 1,-26-1,1 0,0 26,-25-1,25 0,0 0,-25 0,24 0,1 1,-25-1,25 0,0 0,-25 0,25-24,-1 24,-24 0,25 25,-25-25,50 1,-25 24,-1-25,26 0,-25 0,25 0,-1 1,1 24,-1-25,51 0,-1 25,25 0,0 0,-25-25,0 0,25 25,-49-24,-26-1,1 25,-75-25,0 25,-24 0,-51 0,-48 0,-1 0,0 0,0 0,0 0,50 0,0 0,49 0,25 0,-24 0,49 0,-25 0,-25 0,26 0,-26 0,25 0,0 0,1 0,-1 0,0 0,25 0,-25 0,0 0,1 0,-1-25,25 0,0-24,0 24,0 0,0-24,49 24,-24-25,50 50,-26-49,1 24,-1 25,26-50,-26 25,-24 25,0-24,0 24,-25 0,25 0,-50-25,0 25,-25 0,-24 0,0 0,-26 0,26-25,0 25,24-25,25 25,0 0,25-25,0 25,0-49,0-1,0 25,50-24,0-1,24 0,0 26,1-26,-26 25,1-24,-25 24,0 25,-1-25,1 25,25-25,-50 0,-25 25,-25 0,1 0,-26 25,1 0,24-25,1 0,-1 25,1-25,24 25,0-25,25 24,-25 1,25 0,0 0,0 0,0-25,0 24,-25 1,1 0,24 0,0 0,0 24,0-24,-25 0,0-25,25 25,0 24,-25 1,0-25,25 49,0-49,0 0,0 24,0-24,0 0,0 25,0-50,0 24,25 1,-25 0,25 0,0 0,24-25,-24 0,0 0,25 0,-26 0,1 0,-25 0,50 0,-25 0,-25 0,24 0,-24 24,0 1,0 0,-24 0,-1-25,25 49,-50-49,50 25,-49 0,49-25,-25 25,0-25,0 25,0-1,1-24,24 0,0 0,49 0,-24 0,25 0,-26 0,1 0,25 0,-50 0,0 25,0 0,-25 0,25 0,-50-1,50-24,-24 25,-1-25,0 25,0 0,0-25,1 25,24-25,-50 24,50 1,-25-25,25 0,0 0,25 25,-25-25,0 25,0 0,0-25,0 49,0-24,0 0,0 0,0-25,0-25,0 0,0-25,0-24,25 24,0-24,-25-25,24-25,1-25,0 25,-25-25,0 25,0 0,25 25,-25 0,0-25,0 49,0 1,0-1,0 26,0-1,0 1,0-1,0-24,0 49,25 0,-25-25,0 26,0-1,0-25,0 25,0 0,24-24,-24 24,0 0,0 0,0 25,0-24,0-1,0 25,0-25,0 0,25 0,-25-24,0 49,0-25,25 0,-25 0,0 25,0-24,0 24,0-25,0-25,0 50,0-25,0 1,0 24,0-25,0 25,0-25,0 0,0 25,0-25,0 25,0-24,0 24,-25-25,25 0,0 25,0 0,-25 25,25 24,-24-24,24 0,-25 49,25-24,0-25,0 49,-25-24,0-1,25 1,-25 24,1 26,-1-26,-25 1,25-1,-24 25,-1 25,25-49,25-1,-24 0,-1-24,25 0,-25-1,25-24,0 0,0 24,0-24,0 25,0-1,0 1,0-25,0 0,0 24,0-24,0 0,0 0,0-25,0 25,0 24,0 1,25-1,-25-49,25 50,-1-25,-24 0,50-1,-25 1,0 25,-1-25,-24-1,50 1,-50 25,25-50,0 25,-25-1,24 1,1 0,0 0,-25-25,25 25,-25-1,0 1,0 0,0-25,25 50,-25-50,0 49,24-24,-24 0,0 0,0 24,0-24,0 0,0 25,25-26,-25 1,25 25,-25-25,0-1,0 1,25 0,0-25,24 0,1-50,-1 26,1-26,49 25,-24-24,-26-1,26 25,-50-25,-1 26,-24-1,0 0,25 25,0-25,-25 0,25 1,-25-1,0-25,0 25,0 25,0 0,-75 0,-24 0,0 0,24 0,1 0,0 0,24 25,25-25,25 0,0-49,0-1,50 0,-25 1,74-1,25-24,25-1,0 1,-1 0,26-1,0 1,24-1,-49 1,25-1,-1 26,-24 24,0-25,0 26,-25-26,0 0,25-24,-25 24,-25 1,25-1,0-24,-25 24,0 25,-24 1,-26-1,1 0,0 25,-26-25,26 0,-25 25,0 0,-25 0,24 0,1 25,0 0,-25 0,0 24,0-24,0 25,0-25,0-25,0 24,0-24,0 0,0-24,0-26,25 0,0 1,24-26,-24 26,0-1,0-24,-1-1,-24 26,25 24,0-25,0 1,-25 24,25-25,-1 25,-24 1,25-26,-25 25,25 0,-25 1,25-1,0 0,-25 0,24 0,-24 25,25-24,-25-1,25 0,0 25,-25-25,25 0,-25 25,24-24,-24 24,25-25,-25 0,0 25,0 0,-49 0,24 0,-25 0,25 0,1 0,-1 0,-25 0,25 0,1 0,-26 0,25 0,0 0,-24 0,24 0,0 0,-24 0,-1 0,25 0,0 0,-24 0,49 0,-25 0,25 0,-25 0,0 0,25 0,-24 0,24 0,-25 0,25 0,-25 0,0 0,25 0,-25 0,-24 0,24 0,-25 0,1 0,24 0,0 0,-25 0,1 0,24 0,-25 0,1 0,-26 0,26 25,24 0,-49-25,24 24,25-24,-24 0,-26 25,26-25,-26 25,25 0,1 0,-26-1,1 1,24 0,1 0,-26 0,1 24,24 1,-49-25,25 24,24-24,-24 49,24-49,-24 25,24-1,-24-24,24 25,0-50,1 25,24 0,0-1,-24 1,24 0,-25-25,25 50,-24-50,24 24,0 1,25-25,-49 25,24 0,-25-25,50 25,-49-25,24 24,0-24,0 25,0-25,1 0,-26 0,25 25,-24 0,24-25,0 25,-25-25,26 24,-26 1,25-25,0 25,-24-25,24 25,-25-25,-24 25,49-1,0 1,-24-25,24 25,-25 0,50-25,-25 25,1-1,-1-24,0 25,25-25,-25 25,0 0,-24-25,49 0,-25 25,25-25,-25 24,0 1,1 0,24 0,0-25,-25 25,25-1,0 1,0 0,-25-25,25 25,0 0,0-25,0 25,0-25,0 24,0-24,0 25,0 0,0-25,0 25,0-25,0 25,0-1,0-24,0 25,25 25,0-50,-25 25,49-25,-24 24,0-24,24 0,1 0,24 0,1 0,-1 0,1-24,-26-1,50 25,-49 0,0 0,-1 0,1 0,0 0,-1-25,1 25,-1 0,1 0,24 0,1 0,-1 0,1 0,24 0,-25 0,25 0,1 0,49 0,-25 0,49 0,1 0,-1-25,1 0,-25 1,-50-1,25 0,-49 0,-1 25,-24-25,24 1,0-1,1 0,-26 25,1 0,0 0,-50-25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435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574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151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302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227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939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422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21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05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745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23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E43A4-00FD-4C9E-9061-0CE5EF0FE752}" type="datetimeFigureOut">
              <a:rPr lang="cs-CZ" smtClean="0"/>
              <a:t>26.2.2013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0DA00-F3D8-4ECA-A49C-CAA90D898B8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44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7.emf"/><Relationship Id="rId18" Type="http://schemas.openxmlformats.org/officeDocument/2006/relationships/customXml" Target="../ink/ink9.xml"/><Relationship Id="rId26" Type="http://schemas.openxmlformats.org/officeDocument/2006/relationships/customXml" Target="../ink/ink13.xml"/><Relationship Id="rId39" Type="http://schemas.openxmlformats.org/officeDocument/2006/relationships/image" Target="../media/image20.emf"/><Relationship Id="rId3" Type="http://schemas.openxmlformats.org/officeDocument/2006/relationships/image" Target="../media/image2.emf"/><Relationship Id="rId21" Type="http://schemas.openxmlformats.org/officeDocument/2006/relationships/image" Target="../media/image11.emf"/><Relationship Id="rId34" Type="http://schemas.openxmlformats.org/officeDocument/2006/relationships/customXml" Target="../ink/ink17.xml"/><Relationship Id="rId7" Type="http://schemas.openxmlformats.org/officeDocument/2006/relationships/image" Target="../media/image4.emf"/><Relationship Id="rId12" Type="http://schemas.openxmlformats.org/officeDocument/2006/relationships/customXml" Target="../ink/ink6.xml"/><Relationship Id="rId17" Type="http://schemas.openxmlformats.org/officeDocument/2006/relationships/image" Target="../media/image9.emf"/><Relationship Id="rId25" Type="http://schemas.openxmlformats.org/officeDocument/2006/relationships/image" Target="../media/image13.emf"/><Relationship Id="rId33" Type="http://schemas.openxmlformats.org/officeDocument/2006/relationships/image" Target="../media/image17.emf"/><Relationship Id="rId38" Type="http://schemas.openxmlformats.org/officeDocument/2006/relationships/customXml" Target="../ink/ink19.xml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20" Type="http://schemas.openxmlformats.org/officeDocument/2006/relationships/customXml" Target="../ink/ink10.xml"/><Relationship Id="rId29" Type="http://schemas.openxmlformats.org/officeDocument/2006/relationships/image" Target="../media/image15.emf"/><Relationship Id="rId41" Type="http://schemas.openxmlformats.org/officeDocument/2006/relationships/image" Target="../media/image21.emf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11" Type="http://schemas.openxmlformats.org/officeDocument/2006/relationships/image" Target="../media/image6.emf"/><Relationship Id="rId24" Type="http://schemas.openxmlformats.org/officeDocument/2006/relationships/customXml" Target="../ink/ink12.xml"/><Relationship Id="rId32" Type="http://schemas.openxmlformats.org/officeDocument/2006/relationships/customXml" Target="../ink/ink16.xml"/><Relationship Id="rId37" Type="http://schemas.openxmlformats.org/officeDocument/2006/relationships/image" Target="../media/image19.emf"/><Relationship Id="rId40" Type="http://schemas.openxmlformats.org/officeDocument/2006/relationships/customXml" Target="../ink/ink20.xml"/><Relationship Id="rId5" Type="http://schemas.openxmlformats.org/officeDocument/2006/relationships/image" Target="../media/image3.emf"/><Relationship Id="rId15" Type="http://schemas.openxmlformats.org/officeDocument/2006/relationships/image" Target="../media/image8.emf"/><Relationship Id="rId23" Type="http://schemas.openxmlformats.org/officeDocument/2006/relationships/image" Target="../media/image12.emf"/><Relationship Id="rId28" Type="http://schemas.openxmlformats.org/officeDocument/2006/relationships/customXml" Target="../ink/ink14.xml"/><Relationship Id="rId36" Type="http://schemas.openxmlformats.org/officeDocument/2006/relationships/customXml" Target="../ink/ink18.xml"/><Relationship Id="rId10" Type="http://schemas.openxmlformats.org/officeDocument/2006/relationships/customXml" Target="../ink/ink5.xml"/><Relationship Id="rId19" Type="http://schemas.openxmlformats.org/officeDocument/2006/relationships/image" Target="../media/image10.emf"/><Relationship Id="rId31" Type="http://schemas.openxmlformats.org/officeDocument/2006/relationships/image" Target="../media/image16.emf"/><Relationship Id="rId4" Type="http://schemas.openxmlformats.org/officeDocument/2006/relationships/customXml" Target="../ink/ink2.xml"/><Relationship Id="rId9" Type="http://schemas.openxmlformats.org/officeDocument/2006/relationships/image" Target="../media/image5.emf"/><Relationship Id="rId14" Type="http://schemas.openxmlformats.org/officeDocument/2006/relationships/customXml" Target="../ink/ink7.xml"/><Relationship Id="rId22" Type="http://schemas.openxmlformats.org/officeDocument/2006/relationships/customXml" Target="../ink/ink11.xml"/><Relationship Id="rId27" Type="http://schemas.openxmlformats.org/officeDocument/2006/relationships/image" Target="../media/image14.emf"/><Relationship Id="rId30" Type="http://schemas.openxmlformats.org/officeDocument/2006/relationships/customXml" Target="../ink/ink15.xml"/><Relationship Id="rId35" Type="http://schemas.openxmlformats.org/officeDocument/2006/relationships/image" Target="../media/image18.emf"/></Relationships>
</file>

<file path=ppt/slides/_rels/slide1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7.emf"/><Relationship Id="rId18" Type="http://schemas.openxmlformats.org/officeDocument/2006/relationships/customXml" Target="../ink/ink29.xml"/><Relationship Id="rId26" Type="http://schemas.openxmlformats.org/officeDocument/2006/relationships/customXml" Target="../ink/ink33.xml"/><Relationship Id="rId39" Type="http://schemas.openxmlformats.org/officeDocument/2006/relationships/image" Target="../media/image40.emf"/><Relationship Id="rId3" Type="http://schemas.openxmlformats.org/officeDocument/2006/relationships/image" Target="../media/image22.emf"/><Relationship Id="rId21" Type="http://schemas.openxmlformats.org/officeDocument/2006/relationships/image" Target="../media/image31.emf"/><Relationship Id="rId34" Type="http://schemas.openxmlformats.org/officeDocument/2006/relationships/customXml" Target="../ink/ink37.xml"/><Relationship Id="rId42" Type="http://schemas.openxmlformats.org/officeDocument/2006/relationships/customXml" Target="../ink/ink41.xml"/><Relationship Id="rId47" Type="http://schemas.openxmlformats.org/officeDocument/2006/relationships/image" Target="../media/image44.emf"/><Relationship Id="rId7" Type="http://schemas.openxmlformats.org/officeDocument/2006/relationships/image" Target="../media/image24.emf"/><Relationship Id="rId12" Type="http://schemas.openxmlformats.org/officeDocument/2006/relationships/customXml" Target="../ink/ink26.xml"/><Relationship Id="rId17" Type="http://schemas.openxmlformats.org/officeDocument/2006/relationships/image" Target="../media/image29.emf"/><Relationship Id="rId25" Type="http://schemas.openxmlformats.org/officeDocument/2006/relationships/image" Target="../media/image33.emf"/><Relationship Id="rId33" Type="http://schemas.openxmlformats.org/officeDocument/2006/relationships/image" Target="../media/image37.emf"/><Relationship Id="rId38" Type="http://schemas.openxmlformats.org/officeDocument/2006/relationships/customXml" Target="../ink/ink39.xml"/><Relationship Id="rId46" Type="http://schemas.openxmlformats.org/officeDocument/2006/relationships/customXml" Target="../ink/ink43.xml"/><Relationship Id="rId2" Type="http://schemas.openxmlformats.org/officeDocument/2006/relationships/customXml" Target="../ink/ink21.xml"/><Relationship Id="rId16" Type="http://schemas.openxmlformats.org/officeDocument/2006/relationships/customXml" Target="../ink/ink28.xml"/><Relationship Id="rId20" Type="http://schemas.openxmlformats.org/officeDocument/2006/relationships/customXml" Target="../ink/ink30.xml"/><Relationship Id="rId29" Type="http://schemas.openxmlformats.org/officeDocument/2006/relationships/image" Target="../media/image35.emf"/><Relationship Id="rId41" Type="http://schemas.openxmlformats.org/officeDocument/2006/relationships/image" Target="../media/image41.emf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23.xml"/><Relationship Id="rId11" Type="http://schemas.openxmlformats.org/officeDocument/2006/relationships/image" Target="../media/image26.emf"/><Relationship Id="rId24" Type="http://schemas.openxmlformats.org/officeDocument/2006/relationships/customXml" Target="../ink/ink32.xml"/><Relationship Id="rId32" Type="http://schemas.openxmlformats.org/officeDocument/2006/relationships/customXml" Target="../ink/ink36.xml"/><Relationship Id="rId37" Type="http://schemas.openxmlformats.org/officeDocument/2006/relationships/image" Target="../media/image39.emf"/><Relationship Id="rId40" Type="http://schemas.openxmlformats.org/officeDocument/2006/relationships/customXml" Target="../ink/ink40.xml"/><Relationship Id="rId45" Type="http://schemas.openxmlformats.org/officeDocument/2006/relationships/image" Target="../media/image43.emf"/><Relationship Id="rId5" Type="http://schemas.openxmlformats.org/officeDocument/2006/relationships/image" Target="../media/image23.emf"/><Relationship Id="rId15" Type="http://schemas.openxmlformats.org/officeDocument/2006/relationships/image" Target="../media/image28.emf"/><Relationship Id="rId23" Type="http://schemas.openxmlformats.org/officeDocument/2006/relationships/image" Target="../media/image32.emf"/><Relationship Id="rId28" Type="http://schemas.openxmlformats.org/officeDocument/2006/relationships/customXml" Target="../ink/ink34.xml"/><Relationship Id="rId36" Type="http://schemas.openxmlformats.org/officeDocument/2006/relationships/customXml" Target="../ink/ink38.xml"/><Relationship Id="rId49" Type="http://schemas.openxmlformats.org/officeDocument/2006/relationships/image" Target="../media/image45.emf"/><Relationship Id="rId10" Type="http://schemas.openxmlformats.org/officeDocument/2006/relationships/customXml" Target="../ink/ink25.xml"/><Relationship Id="rId19" Type="http://schemas.openxmlformats.org/officeDocument/2006/relationships/image" Target="../media/image30.emf"/><Relationship Id="rId31" Type="http://schemas.openxmlformats.org/officeDocument/2006/relationships/image" Target="../media/image36.emf"/><Relationship Id="rId44" Type="http://schemas.openxmlformats.org/officeDocument/2006/relationships/customXml" Target="../ink/ink42.xml"/><Relationship Id="rId4" Type="http://schemas.openxmlformats.org/officeDocument/2006/relationships/customXml" Target="../ink/ink22.xml"/><Relationship Id="rId9" Type="http://schemas.openxmlformats.org/officeDocument/2006/relationships/image" Target="../media/image25.emf"/><Relationship Id="rId14" Type="http://schemas.openxmlformats.org/officeDocument/2006/relationships/customXml" Target="../ink/ink27.xml"/><Relationship Id="rId22" Type="http://schemas.openxmlformats.org/officeDocument/2006/relationships/customXml" Target="../ink/ink31.xml"/><Relationship Id="rId27" Type="http://schemas.openxmlformats.org/officeDocument/2006/relationships/image" Target="../media/image34.emf"/><Relationship Id="rId30" Type="http://schemas.openxmlformats.org/officeDocument/2006/relationships/customXml" Target="../ink/ink35.xml"/><Relationship Id="rId35" Type="http://schemas.openxmlformats.org/officeDocument/2006/relationships/image" Target="../media/image38.emf"/><Relationship Id="rId43" Type="http://schemas.openxmlformats.org/officeDocument/2006/relationships/image" Target="../media/image42.emf"/><Relationship Id="rId48" Type="http://schemas.openxmlformats.org/officeDocument/2006/relationships/customXml" Target="../ink/ink44.xml"/><Relationship Id="rId8" Type="http://schemas.openxmlformats.org/officeDocument/2006/relationships/customXml" Target="../ink/ink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9705"/>
              </p:ext>
            </p:extLst>
          </p:nvPr>
        </p:nvGraphicFramePr>
        <p:xfrm>
          <a:off x="1489224" y="90872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Irena </a:t>
                      </a:r>
                      <a:r>
                        <a:rPr lang="cs-CZ" sz="240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</a:t>
                      </a:r>
                    </a:p>
                    <a:p>
                      <a:r>
                        <a:rPr lang="cs-CZ" sz="2400" dirty="0" smtClean="0"/>
                        <a:t>VY_32_INOVACE_1B_01_POČÍTÁNÍ</a:t>
                      </a:r>
                      <a:r>
                        <a:rPr lang="cs-CZ" sz="2400" baseline="0" dirty="0" smtClean="0"/>
                        <a:t> DO 100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</a:t>
                      </a:r>
                      <a:r>
                        <a:rPr lang="cs-CZ" sz="2400" smtClean="0"/>
                        <a:t>: Počítání do 100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</a:t>
                      </a:r>
                      <a:r>
                        <a:rPr lang="cs-CZ" sz="2400" smtClean="0"/>
                        <a:t>tvorby</a:t>
                      </a:r>
                      <a:r>
                        <a:rPr lang="cs-CZ" sz="2400" smtClean="0"/>
                        <a:t>: září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49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4919837"/>
              </p:ext>
            </p:extLst>
          </p:nvPr>
        </p:nvGraphicFramePr>
        <p:xfrm>
          <a:off x="755576" y="1052736"/>
          <a:ext cx="7560840" cy="4221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prezentace slouží k</a:t>
                      </a:r>
                      <a:r>
                        <a:rPr lang="cs-CZ" baseline="0" dirty="0" smtClean="0"/>
                        <a:t> procvičování učiva (počítání do 100)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baseline="0" dirty="0" smtClean="0"/>
                        <a:t>prezentace je určena pro žáky 4. r. ZŠ praktické (možno použít pro opakování žákům 5.r. ZŠ praktické</a:t>
                      </a:r>
                      <a:endParaRPr lang="cs-CZ" dirty="0" smtClean="0"/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snímky</a:t>
                      </a:r>
                      <a:r>
                        <a:rPr lang="cs-CZ" baseline="0" dirty="0" smtClean="0"/>
                        <a:t> č.3 – č.10 slouží k osvojení učiva zaměřeného na počítání do 100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baseline="0" dirty="0" smtClean="0"/>
                        <a:t>snímky č.3 – č.10 žáci při práci používají pero na interaktivní tabuli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baseline="0" dirty="0" smtClean="0"/>
                        <a:t>snímky č.11 – č.18 obsahují řešení předchozích snímků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1.stupeň, 2. období  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510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Správně přiřaď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šedesát osm  </a:t>
            </a:r>
          </a:p>
          <a:p>
            <a:pPr marL="0" indent="0">
              <a:buNone/>
            </a:pPr>
            <a:r>
              <a:rPr lang="cs-CZ" sz="4400" dirty="0" smtClean="0"/>
              <a:t>sto</a:t>
            </a:r>
          </a:p>
          <a:p>
            <a:pPr marL="0" indent="0">
              <a:buNone/>
            </a:pPr>
            <a:r>
              <a:rPr lang="cs-CZ" sz="4400" dirty="0" smtClean="0"/>
              <a:t>patnáct</a:t>
            </a:r>
          </a:p>
          <a:p>
            <a:pPr marL="0" indent="0">
              <a:buNone/>
            </a:pPr>
            <a:r>
              <a:rPr lang="cs-CZ" sz="4400" dirty="0"/>
              <a:t>o</a:t>
            </a:r>
            <a:r>
              <a:rPr lang="cs-CZ" sz="4400" dirty="0" smtClean="0"/>
              <a:t>smdesát pět</a:t>
            </a:r>
          </a:p>
          <a:p>
            <a:pPr marL="0" indent="0">
              <a:buNone/>
            </a:pPr>
            <a:r>
              <a:rPr lang="cs-CZ" sz="4400" dirty="0"/>
              <a:t>p</a:t>
            </a:r>
            <a:r>
              <a:rPr lang="cs-CZ" sz="4400" dirty="0" smtClean="0"/>
              <a:t>adesát jedna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15</a:t>
            </a:r>
          </a:p>
          <a:p>
            <a:pPr marL="0" indent="0">
              <a:buNone/>
            </a:pPr>
            <a:r>
              <a:rPr lang="cs-CZ" sz="4400" dirty="0" smtClean="0"/>
              <a:t>51</a:t>
            </a:r>
          </a:p>
          <a:p>
            <a:pPr marL="0" indent="0">
              <a:buNone/>
            </a:pPr>
            <a:r>
              <a:rPr lang="cs-CZ" sz="4400" dirty="0" smtClean="0"/>
              <a:t>68</a:t>
            </a:r>
          </a:p>
          <a:p>
            <a:pPr marL="0" indent="0">
              <a:buNone/>
            </a:pPr>
            <a:r>
              <a:rPr lang="cs-CZ" sz="4400" dirty="0" smtClean="0"/>
              <a:t>100</a:t>
            </a:r>
          </a:p>
          <a:p>
            <a:pPr marL="0" indent="0">
              <a:buNone/>
            </a:pPr>
            <a:r>
              <a:rPr lang="cs-CZ" sz="4400" dirty="0" smtClean="0"/>
              <a:t>85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6422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Zadaná čísla vyznač ve čtvercové síti</a:t>
            </a:r>
            <a:endParaRPr lang="cs-CZ" dirty="0"/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sz="half" idx="1"/>
          </p:nvPr>
        </p:nvGraphicFramePr>
        <p:xfrm>
          <a:off x="1524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Zástupný symbol pro obsah 20"/>
          <p:cNvGraphicFramePr>
            <a:graphicFrameLocks noGrp="1"/>
          </p:cNvGraphicFramePr>
          <p:nvPr>
            <p:ph sz="half" idx="2"/>
          </p:nvPr>
        </p:nvGraphicFramePr>
        <p:xfrm>
          <a:off x="5715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" name="Rectangle 5"/>
          <p:cNvSpPr>
            <a:spLocks noChangeArrowheads="1"/>
          </p:cNvSpPr>
          <p:nvPr/>
        </p:nvSpPr>
        <p:spPr bwMode="auto">
          <a:xfrm>
            <a:off x="3619500" y="2877979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69728" y="239636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84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19499" y="243583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26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45651" y="243104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708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Zadaná čísla vyznač ve čtvercové síti</a:t>
            </a:r>
            <a:endParaRPr lang="cs-CZ" dirty="0"/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sz="half" idx="1"/>
          </p:nvPr>
        </p:nvGraphicFramePr>
        <p:xfrm>
          <a:off x="1524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Zástupný symbol pro obsah 20"/>
          <p:cNvGraphicFramePr>
            <a:graphicFrameLocks noGrp="1"/>
          </p:cNvGraphicFramePr>
          <p:nvPr>
            <p:ph sz="half" idx="2"/>
          </p:nvPr>
        </p:nvGraphicFramePr>
        <p:xfrm>
          <a:off x="5715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" name="Rectangle 5"/>
          <p:cNvSpPr>
            <a:spLocks noChangeArrowheads="1"/>
          </p:cNvSpPr>
          <p:nvPr/>
        </p:nvSpPr>
        <p:spPr bwMode="auto">
          <a:xfrm>
            <a:off x="3619500" y="2877979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8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69728" y="239636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17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19499" y="243583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68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45651" y="243104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94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52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Zapiš číslo, které má: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6 desítek, 4 jednotky </a:t>
            </a:r>
          </a:p>
          <a:p>
            <a:pPr marL="0" indent="0">
              <a:buNone/>
            </a:pPr>
            <a:r>
              <a:rPr lang="cs-CZ" sz="4400" dirty="0" smtClean="0"/>
              <a:t>9 desítek, 6 jednotek </a:t>
            </a:r>
          </a:p>
          <a:p>
            <a:pPr marL="0" indent="0">
              <a:buNone/>
            </a:pPr>
            <a:r>
              <a:rPr lang="cs-CZ" sz="4400" dirty="0" smtClean="0"/>
              <a:t>1 desítku, 8 jednotek</a:t>
            </a:r>
          </a:p>
          <a:p>
            <a:pPr marL="0" indent="0">
              <a:buNone/>
            </a:pPr>
            <a:r>
              <a:rPr lang="cs-CZ" sz="4400" dirty="0" smtClean="0"/>
              <a:t>10 desítek, 0 jednotek</a:t>
            </a:r>
          </a:p>
          <a:p>
            <a:pPr marL="0" indent="0">
              <a:buNone/>
            </a:pPr>
            <a:r>
              <a:rPr lang="cs-CZ" sz="4400" dirty="0" smtClean="0"/>
              <a:t>5 desítek, 7 jednotek</a:t>
            </a:r>
          </a:p>
          <a:p>
            <a:pPr marL="0" indent="0">
              <a:buNone/>
            </a:pPr>
            <a:r>
              <a:rPr lang="cs-CZ" sz="4400" dirty="0" smtClean="0"/>
              <a:t>7 desítek, 3 jednotky 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6133225" y="1522868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33225" y="2294086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33225" y="3036018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33225" y="3754136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3225" y="4491938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56595" y="5309891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04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Rozlož číslo na desítky a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400" dirty="0" smtClean="0"/>
              <a:t>   54        73         65        31        94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</a:t>
            </a:r>
          </a:p>
          <a:p>
            <a:pPr marL="0" indent="0">
              <a:buNone/>
            </a:pPr>
            <a:r>
              <a:rPr lang="cs-CZ" sz="4400" dirty="0" smtClean="0"/>
              <a:t>    23        48         19        87        36</a:t>
            </a:r>
            <a:endParaRPr lang="cs-CZ" sz="8000" dirty="0"/>
          </a:p>
        </p:txBody>
      </p:sp>
      <p:cxnSp>
        <p:nvCxnSpPr>
          <p:cNvPr id="34" name="Přímá spojnice se šipkou 33"/>
          <p:cNvCxnSpPr/>
          <p:nvPr/>
        </p:nvCxnSpPr>
        <p:spPr>
          <a:xfrm flipH="1">
            <a:off x="2493857" y="2348880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940874" y="2348880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5724128" y="2338147"/>
            <a:ext cx="447016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6171144" y="2338147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827584" y="2361099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274601" y="2361099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4139952" y="2359932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4586969" y="2359932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>
            <a:off x="827584" y="4726209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1274601" y="4737685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7325418" y="2336980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7772435" y="2336980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>
            <a:off x="7325420" y="4823616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7772437" y="4823616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H="1">
            <a:off x="2493857" y="4789188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>
            <a:off x="2940874" y="4789188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H="1">
            <a:off x="4139952" y="4800664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>
            <a:off x="4586969" y="4800664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 flipH="1">
            <a:off x="5724128" y="4777712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/>
          <p:nvPr/>
        </p:nvCxnSpPr>
        <p:spPr>
          <a:xfrm>
            <a:off x="6171145" y="4777712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304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znaménka ˂, ˃, =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1701627"/>
              </p:ext>
            </p:extLst>
          </p:nvPr>
        </p:nvGraphicFramePr>
        <p:xfrm>
          <a:off x="3419872" y="5085184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65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038142"/>
              </p:ext>
            </p:extLst>
          </p:nvPr>
        </p:nvGraphicFramePr>
        <p:xfrm>
          <a:off x="611560" y="270892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78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967857"/>
              </p:ext>
            </p:extLst>
          </p:nvPr>
        </p:nvGraphicFramePr>
        <p:xfrm>
          <a:off x="611560" y="3861048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45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13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338266"/>
              </p:ext>
            </p:extLst>
          </p:nvPr>
        </p:nvGraphicFramePr>
        <p:xfrm>
          <a:off x="611560" y="5085184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62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158427"/>
              </p:ext>
            </p:extLst>
          </p:nvPr>
        </p:nvGraphicFramePr>
        <p:xfrm>
          <a:off x="3419872" y="162880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32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6729509"/>
              </p:ext>
            </p:extLst>
          </p:nvPr>
        </p:nvGraphicFramePr>
        <p:xfrm>
          <a:off x="6156176" y="162880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54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54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040966"/>
              </p:ext>
            </p:extLst>
          </p:nvPr>
        </p:nvGraphicFramePr>
        <p:xfrm>
          <a:off x="3419872" y="270892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63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36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5200234"/>
              </p:ext>
            </p:extLst>
          </p:nvPr>
        </p:nvGraphicFramePr>
        <p:xfrm>
          <a:off x="3419872" y="3861048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72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82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071104"/>
              </p:ext>
            </p:extLst>
          </p:nvPr>
        </p:nvGraphicFramePr>
        <p:xfrm>
          <a:off x="6156176" y="3861048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28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552859"/>
              </p:ext>
            </p:extLst>
          </p:nvPr>
        </p:nvGraphicFramePr>
        <p:xfrm>
          <a:off x="6156176" y="270892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91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200311"/>
              </p:ext>
            </p:extLst>
          </p:nvPr>
        </p:nvGraphicFramePr>
        <p:xfrm>
          <a:off x="611560" y="162880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25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38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439470"/>
              </p:ext>
            </p:extLst>
          </p:nvPr>
        </p:nvGraphicFramePr>
        <p:xfrm>
          <a:off x="6156176" y="5085184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84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83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581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čísla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495593"/>
              </p:ext>
            </p:extLst>
          </p:nvPr>
        </p:nvGraphicFramePr>
        <p:xfrm>
          <a:off x="539553" y="1556792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34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96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129698"/>
              </p:ext>
            </p:extLst>
          </p:nvPr>
        </p:nvGraphicFramePr>
        <p:xfrm>
          <a:off x="3347864" y="1556792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31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112659"/>
              </p:ext>
            </p:extLst>
          </p:nvPr>
        </p:nvGraphicFramePr>
        <p:xfrm>
          <a:off x="6156176" y="1556792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81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66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272349"/>
              </p:ext>
            </p:extLst>
          </p:nvPr>
        </p:nvGraphicFramePr>
        <p:xfrm>
          <a:off x="6156176" y="4005064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030348"/>
              </p:ext>
            </p:extLst>
          </p:nvPr>
        </p:nvGraphicFramePr>
        <p:xfrm>
          <a:off x="3347864" y="4005064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37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52506"/>
              </p:ext>
            </p:extLst>
          </p:nvPr>
        </p:nvGraphicFramePr>
        <p:xfrm>
          <a:off x="611560" y="4005064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82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znaménka &lt;, =, &gt;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32       52        24      63       84       48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87       77        67      56       56       65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44       14        41    100       81       18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1700808"/>
            <a:ext cx="698376" cy="6732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031124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92388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27340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92388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77396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31124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27340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27340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2692388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87624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031124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12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 Správně přiřaď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šedesát osm  </a:t>
            </a:r>
          </a:p>
          <a:p>
            <a:pPr marL="0" indent="0">
              <a:buNone/>
            </a:pPr>
            <a:r>
              <a:rPr lang="cs-CZ" sz="4400" dirty="0" smtClean="0"/>
              <a:t>sto</a:t>
            </a:r>
          </a:p>
          <a:p>
            <a:pPr marL="0" indent="0">
              <a:buNone/>
            </a:pPr>
            <a:r>
              <a:rPr lang="cs-CZ" sz="4400" dirty="0" smtClean="0"/>
              <a:t>patnáct</a:t>
            </a:r>
          </a:p>
          <a:p>
            <a:pPr marL="0" indent="0">
              <a:buNone/>
            </a:pPr>
            <a:r>
              <a:rPr lang="cs-CZ" sz="4400" dirty="0"/>
              <a:t>o</a:t>
            </a:r>
            <a:r>
              <a:rPr lang="cs-CZ" sz="4400" dirty="0" smtClean="0"/>
              <a:t>smdesát pět</a:t>
            </a:r>
          </a:p>
          <a:p>
            <a:pPr marL="0" indent="0">
              <a:buNone/>
            </a:pPr>
            <a:r>
              <a:rPr lang="cs-CZ" sz="4400" dirty="0"/>
              <a:t>p</a:t>
            </a:r>
            <a:r>
              <a:rPr lang="cs-CZ" sz="4400" dirty="0" smtClean="0"/>
              <a:t>adesát jedna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15</a:t>
            </a:r>
          </a:p>
          <a:p>
            <a:pPr marL="0" indent="0">
              <a:buNone/>
            </a:pPr>
            <a:r>
              <a:rPr lang="cs-CZ" sz="4400" dirty="0" smtClean="0"/>
              <a:t>51</a:t>
            </a:r>
          </a:p>
          <a:p>
            <a:pPr marL="0" indent="0">
              <a:buNone/>
            </a:pPr>
            <a:r>
              <a:rPr lang="cs-CZ" sz="4400" dirty="0" smtClean="0"/>
              <a:t>68</a:t>
            </a:r>
          </a:p>
          <a:p>
            <a:pPr marL="0" indent="0">
              <a:buNone/>
            </a:pPr>
            <a:r>
              <a:rPr lang="cs-CZ" sz="4400" dirty="0" smtClean="0"/>
              <a:t>100</a:t>
            </a:r>
          </a:p>
          <a:p>
            <a:pPr marL="0" indent="0">
              <a:buNone/>
            </a:pPr>
            <a:r>
              <a:rPr lang="cs-CZ" sz="4400" dirty="0" smtClean="0"/>
              <a:t>85</a:t>
            </a:r>
            <a:endParaRPr lang="cs-CZ" sz="44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339752" y="1988840"/>
            <a:ext cx="2376264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779912" y="2816932"/>
            <a:ext cx="936104" cy="248427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3347864" y="1988840"/>
            <a:ext cx="1368152" cy="165618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259632" y="2816932"/>
            <a:ext cx="3456384" cy="15481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635896" y="4509120"/>
            <a:ext cx="1080120" cy="7920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30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Řešení: Zadaná čísla vyznač ve čtvercové síti</a:t>
            </a:r>
            <a:endParaRPr lang="cs-CZ" dirty="0"/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sz="half" idx="1"/>
          </p:nvPr>
        </p:nvGraphicFramePr>
        <p:xfrm>
          <a:off x="1524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Zástupný symbol pro obsah 20"/>
          <p:cNvGraphicFramePr>
            <a:graphicFrameLocks noGrp="1"/>
          </p:cNvGraphicFramePr>
          <p:nvPr>
            <p:ph sz="half" idx="2"/>
          </p:nvPr>
        </p:nvGraphicFramePr>
        <p:xfrm>
          <a:off x="5715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" name="Rectangle 5"/>
          <p:cNvSpPr>
            <a:spLocks noChangeArrowheads="1"/>
          </p:cNvSpPr>
          <p:nvPr/>
        </p:nvSpPr>
        <p:spPr bwMode="auto">
          <a:xfrm>
            <a:off x="3619500" y="2877979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69728" y="239636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84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19499" y="243583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26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45651" y="243104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59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2437" y="30686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9" name="Rukopis 18"/>
              <p14:cNvContentPartPr/>
              <p14:nvPr/>
            </p14:nvContentPartPr>
            <p14:xfrm>
              <a:off x="1562760" y="2982600"/>
              <a:ext cx="714960" cy="27000"/>
            </p14:xfrm>
          </p:contentPart>
        </mc:Choice>
        <mc:Fallback xmlns="">
          <p:pic>
            <p:nvPicPr>
              <p:cNvPr id="19" name="Rukopis 18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46920" y="2918880"/>
                <a:ext cx="74664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5" name="Rukopis 24"/>
              <p14:cNvContentPartPr/>
              <p14:nvPr/>
            </p14:nvContentPartPr>
            <p14:xfrm>
              <a:off x="2277360" y="3000240"/>
              <a:ext cx="1143360" cy="18360"/>
            </p14:xfrm>
          </p:contentPart>
        </mc:Choice>
        <mc:Fallback xmlns="">
          <p:pic>
            <p:nvPicPr>
              <p:cNvPr id="25" name="Rukopis 24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61160" y="2936880"/>
                <a:ext cx="117540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9" name="Rukopis 28"/>
              <p14:cNvContentPartPr/>
              <p14:nvPr/>
            </p14:nvContentPartPr>
            <p14:xfrm>
              <a:off x="1562760" y="3161160"/>
              <a:ext cx="1813320" cy="54000"/>
            </p14:xfrm>
          </p:contentPart>
        </mc:Choice>
        <mc:Fallback xmlns="">
          <p:pic>
            <p:nvPicPr>
              <p:cNvPr id="29" name="Rukopis 28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546920" y="3097440"/>
                <a:ext cx="184500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0" name="Rukopis 29"/>
              <p14:cNvContentPartPr/>
              <p14:nvPr/>
            </p14:nvContentPartPr>
            <p14:xfrm>
              <a:off x="1580760" y="3384360"/>
              <a:ext cx="1795320" cy="27000"/>
            </p14:xfrm>
          </p:contentPart>
        </mc:Choice>
        <mc:Fallback xmlns="">
          <p:pic>
            <p:nvPicPr>
              <p:cNvPr id="30" name="Rukopis 29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564920" y="3321000"/>
                <a:ext cx="182700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1" name="Rukopis 30"/>
              <p14:cNvContentPartPr/>
              <p14:nvPr/>
            </p14:nvContentPartPr>
            <p14:xfrm>
              <a:off x="1571760" y="3553920"/>
              <a:ext cx="1786320" cy="27360"/>
            </p14:xfrm>
          </p:contentPart>
        </mc:Choice>
        <mc:Fallback xmlns="">
          <p:pic>
            <p:nvPicPr>
              <p:cNvPr id="31" name="Rukopis 30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555920" y="3490560"/>
                <a:ext cx="181800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2" name="Rukopis 31"/>
              <p14:cNvContentPartPr/>
              <p14:nvPr/>
            </p14:nvContentPartPr>
            <p14:xfrm>
              <a:off x="1536120" y="3750480"/>
              <a:ext cx="1821960" cy="27000"/>
            </p14:xfrm>
          </p:contentPart>
        </mc:Choice>
        <mc:Fallback xmlns="">
          <p:pic>
            <p:nvPicPr>
              <p:cNvPr id="32" name="Rukopis 31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520280" y="3687120"/>
                <a:ext cx="185364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3" name="Rukopis 32"/>
              <p14:cNvContentPartPr/>
              <p14:nvPr/>
            </p14:nvContentPartPr>
            <p14:xfrm>
              <a:off x="1562760" y="3964680"/>
              <a:ext cx="1795320" cy="18360"/>
            </p14:xfrm>
          </p:contentPart>
        </mc:Choice>
        <mc:Fallback xmlns="">
          <p:pic>
            <p:nvPicPr>
              <p:cNvPr id="33" name="Rukopis 32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546920" y="3901320"/>
                <a:ext cx="182700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4" name="Rukopis 33"/>
              <p14:cNvContentPartPr/>
              <p14:nvPr/>
            </p14:nvContentPartPr>
            <p14:xfrm>
              <a:off x="1580760" y="4125600"/>
              <a:ext cx="1786320" cy="27000"/>
            </p14:xfrm>
          </p:contentPart>
        </mc:Choice>
        <mc:Fallback xmlns="">
          <p:pic>
            <p:nvPicPr>
              <p:cNvPr id="34" name="Rukopis 33"/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564920" y="4061880"/>
                <a:ext cx="181800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5" name="Rukopis 34"/>
              <p14:cNvContentPartPr/>
              <p14:nvPr/>
            </p14:nvContentPartPr>
            <p14:xfrm>
              <a:off x="1580760" y="4250520"/>
              <a:ext cx="1812960" cy="63000"/>
            </p14:xfrm>
          </p:contentPart>
        </mc:Choice>
        <mc:Fallback xmlns="">
          <p:pic>
            <p:nvPicPr>
              <p:cNvPr id="35" name="Rukopis 34"/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564920" y="4187160"/>
                <a:ext cx="184464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6" name="Rukopis 35"/>
              <p14:cNvContentPartPr/>
              <p14:nvPr/>
            </p14:nvContentPartPr>
            <p14:xfrm>
              <a:off x="1607400" y="4330800"/>
              <a:ext cx="1813320" cy="27360"/>
            </p14:xfrm>
          </p:contentPart>
        </mc:Choice>
        <mc:Fallback xmlns="">
          <p:pic>
            <p:nvPicPr>
              <p:cNvPr id="36" name="Rukopis 35"/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591560" y="4267440"/>
                <a:ext cx="184500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7" name="Rukopis 36"/>
              <p14:cNvContentPartPr/>
              <p14:nvPr/>
            </p14:nvContentPartPr>
            <p14:xfrm>
              <a:off x="1553760" y="4045320"/>
              <a:ext cx="947160" cy="527040"/>
            </p14:xfrm>
          </p:contentPart>
        </mc:Choice>
        <mc:Fallback xmlns="">
          <p:pic>
            <p:nvPicPr>
              <p:cNvPr id="37" name="Rukopis 36"/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537920" y="3981600"/>
                <a:ext cx="978840" cy="65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38" name="Rukopis 37"/>
              <p14:cNvContentPartPr/>
              <p14:nvPr/>
            </p14:nvContentPartPr>
            <p14:xfrm>
              <a:off x="2304000" y="3964680"/>
              <a:ext cx="973800" cy="384480"/>
            </p14:xfrm>
          </p:contentPart>
        </mc:Choice>
        <mc:Fallback xmlns="">
          <p:pic>
            <p:nvPicPr>
              <p:cNvPr id="38" name="Rukopis 37"/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2288160" y="3901320"/>
                <a:ext cx="1005480" cy="51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9" name="Rukopis 38"/>
              <p14:cNvContentPartPr/>
              <p14:nvPr/>
            </p14:nvContentPartPr>
            <p14:xfrm>
              <a:off x="1545120" y="3598560"/>
              <a:ext cx="1652040" cy="348840"/>
            </p14:xfrm>
          </p:contentPart>
        </mc:Choice>
        <mc:Fallback xmlns="">
          <p:pic>
            <p:nvPicPr>
              <p:cNvPr id="39" name="Rukopis 38"/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1528920" y="3535200"/>
                <a:ext cx="1684440" cy="47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40" name="Rukopis 39"/>
              <p14:cNvContentPartPr/>
              <p14:nvPr/>
            </p14:nvContentPartPr>
            <p14:xfrm>
              <a:off x="1545120" y="3393360"/>
              <a:ext cx="1509480" cy="786240"/>
            </p14:xfrm>
          </p:contentPart>
        </mc:Choice>
        <mc:Fallback xmlns="">
          <p:pic>
            <p:nvPicPr>
              <p:cNvPr id="40" name="Rukopis 39"/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528920" y="3329640"/>
                <a:ext cx="1541520" cy="91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41" name="Rukopis 40"/>
              <p14:cNvContentPartPr/>
              <p14:nvPr/>
            </p14:nvContentPartPr>
            <p14:xfrm>
              <a:off x="3062880" y="3482640"/>
              <a:ext cx="366480" cy="750240"/>
            </p14:xfrm>
          </p:contentPart>
        </mc:Choice>
        <mc:Fallback xmlns="">
          <p:pic>
            <p:nvPicPr>
              <p:cNvPr id="41" name="Rukopis 40"/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3047040" y="3418920"/>
                <a:ext cx="398160" cy="87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42" name="Rukopis 41"/>
              <p14:cNvContentPartPr/>
              <p14:nvPr/>
            </p14:nvContentPartPr>
            <p14:xfrm>
              <a:off x="1527120" y="3036240"/>
              <a:ext cx="1902240" cy="482400"/>
            </p14:xfrm>
          </p:contentPart>
        </mc:Choice>
        <mc:Fallback xmlns="">
          <p:pic>
            <p:nvPicPr>
              <p:cNvPr id="42" name="Rukopis 41"/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1511280" y="2972520"/>
                <a:ext cx="1933920" cy="60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43" name="Rukopis 42"/>
              <p14:cNvContentPartPr/>
              <p14:nvPr/>
            </p14:nvContentPartPr>
            <p14:xfrm>
              <a:off x="1571760" y="2973600"/>
              <a:ext cx="1830960" cy="491400"/>
            </p14:xfrm>
          </p:contentPart>
        </mc:Choice>
        <mc:Fallback xmlns="">
          <p:pic>
            <p:nvPicPr>
              <p:cNvPr id="43" name="Rukopis 42"/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1555920" y="2910240"/>
                <a:ext cx="1862640" cy="61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44" name="Rukopis 43"/>
              <p14:cNvContentPartPr/>
              <p14:nvPr/>
            </p14:nvContentPartPr>
            <p14:xfrm>
              <a:off x="3616560" y="2946960"/>
              <a:ext cx="1911240" cy="491400"/>
            </p14:xfrm>
          </p:contentPart>
        </mc:Choice>
        <mc:Fallback xmlns="">
          <p:pic>
            <p:nvPicPr>
              <p:cNvPr id="44" name="Rukopis 43"/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3600720" y="2883240"/>
                <a:ext cx="1943280" cy="61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45" name="Rukopis 44"/>
              <p14:cNvContentPartPr/>
              <p14:nvPr/>
            </p14:nvContentPartPr>
            <p14:xfrm>
              <a:off x="5733000" y="2964600"/>
              <a:ext cx="1893600" cy="1027440"/>
            </p14:xfrm>
          </p:contentPart>
        </mc:Choice>
        <mc:Fallback xmlns="">
          <p:pic>
            <p:nvPicPr>
              <p:cNvPr id="45" name="Rukopis 44"/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5717160" y="2901240"/>
                <a:ext cx="1925280" cy="11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46" name="Rukopis 45"/>
              <p14:cNvContentPartPr/>
              <p14:nvPr/>
            </p14:nvContentPartPr>
            <p14:xfrm>
              <a:off x="5697360" y="2919960"/>
              <a:ext cx="1964880" cy="946800"/>
            </p14:xfrm>
          </p:contentPart>
        </mc:Choice>
        <mc:Fallback xmlns="">
          <p:pic>
            <p:nvPicPr>
              <p:cNvPr id="46" name="Rukopis 45"/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5681520" y="2856600"/>
                <a:ext cx="1996560" cy="1073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2817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Řešení: Zadaná čísla vyznač ve čtvercové síti</a:t>
            </a:r>
            <a:endParaRPr lang="cs-CZ" dirty="0"/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sz="half" idx="1"/>
          </p:nvPr>
        </p:nvGraphicFramePr>
        <p:xfrm>
          <a:off x="1524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Zástupný symbol pro obsah 20"/>
          <p:cNvGraphicFramePr>
            <a:graphicFrameLocks noGrp="1"/>
          </p:cNvGraphicFramePr>
          <p:nvPr>
            <p:ph sz="half" idx="2"/>
          </p:nvPr>
        </p:nvGraphicFramePr>
        <p:xfrm>
          <a:off x="57150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619500" y="2895632"/>
          <a:ext cx="1905000" cy="1935099"/>
        </p:xfrm>
        <a:graphic>
          <a:graphicData uri="http://schemas.openxmlformats.org/drawingml/2006/table">
            <a:tbl>
              <a:tblPr firstRow="1" firstCol="1" bandRow="1"/>
              <a:tblGrid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  <a:gridCol w="190500"/>
              </a:tblGrid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" name="Rectangle 5"/>
          <p:cNvSpPr>
            <a:spLocks noChangeArrowheads="1"/>
          </p:cNvSpPr>
          <p:nvPr/>
        </p:nvSpPr>
        <p:spPr bwMode="auto">
          <a:xfrm>
            <a:off x="3619500" y="2877979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8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69728" y="239636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17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19499" y="243583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68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45651" y="243104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94</a:t>
            </a:r>
            <a:endParaRPr lang="cs-CZ" sz="28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Rukopis 2"/>
              <p14:cNvContentPartPr/>
              <p14:nvPr/>
            </p14:nvContentPartPr>
            <p14:xfrm>
              <a:off x="1527120" y="2928960"/>
              <a:ext cx="1884600" cy="3218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11280" y="2865600"/>
                <a:ext cx="1916280" cy="44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Rukopis 3"/>
              <p14:cNvContentPartPr/>
              <p14:nvPr/>
            </p14:nvContentPartPr>
            <p14:xfrm>
              <a:off x="1536120" y="3044880"/>
              <a:ext cx="1223640" cy="5400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20280" y="2981520"/>
                <a:ext cx="125532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Rukopis 4"/>
              <p14:cNvContentPartPr/>
              <p14:nvPr/>
            </p14:nvContentPartPr>
            <p14:xfrm>
              <a:off x="3634560" y="2964600"/>
              <a:ext cx="1857600" cy="123264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618720" y="2901240"/>
                <a:ext cx="1889280" cy="135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" name="Rukopis 5"/>
              <p14:cNvContentPartPr/>
              <p14:nvPr/>
            </p14:nvContentPartPr>
            <p14:xfrm>
              <a:off x="3634560" y="2928960"/>
              <a:ext cx="1911240" cy="109872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618720" y="2865600"/>
                <a:ext cx="1942920" cy="122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7" name="Rukopis 6"/>
              <p14:cNvContentPartPr/>
              <p14:nvPr/>
            </p14:nvContentPartPr>
            <p14:xfrm>
              <a:off x="3643560" y="3134160"/>
              <a:ext cx="1786320" cy="102744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627720" y="3070800"/>
                <a:ext cx="1818000" cy="11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8" name="Rukopis 7"/>
              <p14:cNvContentPartPr/>
              <p14:nvPr/>
            </p14:nvContentPartPr>
            <p14:xfrm>
              <a:off x="5384880" y="3420000"/>
              <a:ext cx="80640" cy="26820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368680" y="3356640"/>
                <a:ext cx="112680" cy="39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9" name="Rukopis 8"/>
              <p14:cNvContentPartPr/>
              <p14:nvPr/>
            </p14:nvContentPartPr>
            <p14:xfrm>
              <a:off x="5777640" y="2973600"/>
              <a:ext cx="36000" cy="183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761800" y="2910240"/>
                <a:ext cx="6768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0" name="Rukopis 9"/>
              <p14:cNvContentPartPr/>
              <p14:nvPr/>
            </p14:nvContentPartPr>
            <p14:xfrm>
              <a:off x="5697360" y="2955600"/>
              <a:ext cx="777240" cy="183096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681520" y="2892240"/>
                <a:ext cx="808920" cy="195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1" name="Rukopis 10"/>
              <p14:cNvContentPartPr/>
              <p14:nvPr/>
            </p14:nvContentPartPr>
            <p14:xfrm>
              <a:off x="6009840" y="3938040"/>
              <a:ext cx="616320" cy="18792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5994000" y="3874320"/>
                <a:ext cx="648360" cy="31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2" name="Rukopis 11"/>
              <p14:cNvContentPartPr/>
              <p14:nvPr/>
            </p14:nvContentPartPr>
            <p14:xfrm>
              <a:off x="6179400" y="4232520"/>
              <a:ext cx="491400" cy="36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163560" y="4169160"/>
                <a:ext cx="5234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3" name="Rukopis 12"/>
              <p14:cNvContentPartPr/>
              <p14:nvPr/>
            </p14:nvContentPartPr>
            <p14:xfrm>
              <a:off x="6242040" y="4223880"/>
              <a:ext cx="80640" cy="1800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6226200" y="4160160"/>
                <a:ext cx="11232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4" name="Rukopis 13"/>
              <p14:cNvContentPartPr/>
              <p14:nvPr/>
            </p14:nvContentPartPr>
            <p14:xfrm>
              <a:off x="5991840" y="4268520"/>
              <a:ext cx="545040" cy="5364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5976000" y="4204800"/>
                <a:ext cx="57672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5" name="Rukopis 14"/>
              <p14:cNvContentPartPr/>
              <p14:nvPr/>
            </p14:nvContentPartPr>
            <p14:xfrm>
              <a:off x="6617160" y="3544920"/>
              <a:ext cx="678960" cy="36648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601320" y="3481560"/>
                <a:ext cx="710640" cy="49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6" name="Rukopis 15"/>
              <p14:cNvContentPartPr/>
              <p14:nvPr/>
            </p14:nvContentPartPr>
            <p14:xfrm>
              <a:off x="6831360" y="3947040"/>
              <a:ext cx="125280" cy="1800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815520" y="3883320"/>
                <a:ext cx="15696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7" name="Rukopis 16"/>
              <p14:cNvContentPartPr/>
              <p14:nvPr/>
            </p14:nvContentPartPr>
            <p14:xfrm>
              <a:off x="6911640" y="3973680"/>
              <a:ext cx="80640" cy="54000"/>
            </p14:xfrm>
          </p:contentPart>
        </mc:Choice>
        <mc:Fallback xmlns="">
          <p:pic>
            <p:nvPicPr>
              <p:cNvPr id="17" name="Rukopis 16"/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6895800" y="3910320"/>
                <a:ext cx="112680" cy="18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8" name="Rukopis 17"/>
              <p14:cNvContentPartPr/>
              <p14:nvPr/>
            </p14:nvContentPartPr>
            <p14:xfrm>
              <a:off x="6920640" y="4071960"/>
              <a:ext cx="98640" cy="45000"/>
            </p14:xfrm>
          </p:contentPart>
        </mc:Choice>
        <mc:Fallback xmlns="">
          <p:pic>
            <p:nvPicPr>
              <p:cNvPr id="18" name="Rukopis 17"/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6904800" y="4008600"/>
                <a:ext cx="130320" cy="17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19" name="Rukopis 18"/>
              <p14:cNvContentPartPr/>
              <p14:nvPr/>
            </p14:nvContentPartPr>
            <p14:xfrm>
              <a:off x="7000920" y="4170240"/>
              <a:ext cx="54000" cy="45000"/>
            </p14:xfrm>
          </p:contentPart>
        </mc:Choice>
        <mc:Fallback xmlns="">
          <p:pic>
            <p:nvPicPr>
              <p:cNvPr id="19" name="Rukopis 18"/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6985080" y="4106520"/>
                <a:ext cx="8568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25" name="Rukopis 24"/>
              <p14:cNvContentPartPr/>
              <p14:nvPr/>
            </p14:nvContentPartPr>
            <p14:xfrm>
              <a:off x="7233120" y="4286160"/>
              <a:ext cx="321840" cy="45000"/>
            </p14:xfrm>
          </p:contentPart>
        </mc:Choice>
        <mc:Fallback xmlns="">
          <p:pic>
            <p:nvPicPr>
              <p:cNvPr id="25" name="Rukopis 24"/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7217280" y="4222800"/>
                <a:ext cx="35352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29" name="Rukopis 28"/>
              <p14:cNvContentPartPr/>
              <p14:nvPr/>
            </p14:nvContentPartPr>
            <p14:xfrm>
              <a:off x="7563600" y="3973680"/>
              <a:ext cx="18360" cy="348480"/>
            </p14:xfrm>
          </p:contentPart>
        </mc:Choice>
        <mc:Fallback xmlns="">
          <p:pic>
            <p:nvPicPr>
              <p:cNvPr id="29" name="Rukopis 28"/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7547760" y="3910320"/>
                <a:ext cx="50040" cy="47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30" name="Rukopis 29"/>
              <p14:cNvContentPartPr/>
              <p14:nvPr/>
            </p14:nvContentPartPr>
            <p14:xfrm>
              <a:off x="7599240" y="3938040"/>
              <a:ext cx="9360" cy="303840"/>
            </p14:xfrm>
          </p:contentPart>
        </mc:Choice>
        <mc:Fallback xmlns="">
          <p:pic>
            <p:nvPicPr>
              <p:cNvPr id="30" name="Rukopis 29"/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7583400" y="3874320"/>
                <a:ext cx="41040" cy="43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31" name="Rukopis 30"/>
              <p14:cNvContentPartPr/>
              <p14:nvPr/>
            </p14:nvContentPartPr>
            <p14:xfrm>
              <a:off x="6277680" y="4286160"/>
              <a:ext cx="1366560" cy="277200"/>
            </p14:xfrm>
          </p:contentPart>
        </mc:Choice>
        <mc:Fallback xmlns="">
          <p:pic>
            <p:nvPicPr>
              <p:cNvPr id="31" name="Rukopis 30"/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6261840" y="4222800"/>
                <a:ext cx="1398240" cy="40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32" name="Rukopis 31"/>
              <p14:cNvContentPartPr/>
              <p14:nvPr/>
            </p14:nvContentPartPr>
            <p14:xfrm>
              <a:off x="5795640" y="2955600"/>
              <a:ext cx="1848600" cy="1277280"/>
            </p14:xfrm>
          </p:contentPart>
        </mc:Choice>
        <mc:Fallback xmlns="">
          <p:pic>
            <p:nvPicPr>
              <p:cNvPr id="32" name="Rukopis 31"/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5779440" y="2892240"/>
                <a:ext cx="1880640" cy="140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33" name="Rukopis 32"/>
              <p14:cNvContentPartPr/>
              <p14:nvPr/>
            </p14:nvContentPartPr>
            <p14:xfrm>
              <a:off x="5661720" y="3205800"/>
              <a:ext cx="1893240" cy="1250640"/>
            </p14:xfrm>
          </p:contentPart>
        </mc:Choice>
        <mc:Fallback xmlns="">
          <p:pic>
            <p:nvPicPr>
              <p:cNvPr id="33" name="Rukopis 32"/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5645520" y="3142080"/>
                <a:ext cx="1925280" cy="137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34" name="Rukopis 33"/>
              <p14:cNvContentPartPr/>
              <p14:nvPr/>
            </p14:nvContentPartPr>
            <p14:xfrm>
              <a:off x="5688360" y="2973600"/>
              <a:ext cx="1768320" cy="1491480"/>
            </p14:xfrm>
          </p:contentPart>
        </mc:Choice>
        <mc:Fallback xmlns="">
          <p:pic>
            <p:nvPicPr>
              <p:cNvPr id="34" name="Rukopis 33"/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5672520" y="2910240"/>
                <a:ext cx="1800000" cy="1618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5441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 Zapiš číslo, které má: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6 desítek, 4 jednotky </a:t>
            </a:r>
          </a:p>
          <a:p>
            <a:pPr marL="0" indent="0">
              <a:buNone/>
            </a:pPr>
            <a:r>
              <a:rPr lang="cs-CZ" sz="4400" dirty="0" smtClean="0"/>
              <a:t>9 desítek, 6 jednotek        </a:t>
            </a:r>
            <a:r>
              <a:rPr lang="cs-CZ" sz="4400" dirty="0" smtClean="0">
                <a:solidFill>
                  <a:srgbClr val="FF0000"/>
                </a:solidFill>
              </a:rPr>
              <a:t>96</a:t>
            </a:r>
          </a:p>
          <a:p>
            <a:pPr marL="0" indent="0">
              <a:buNone/>
            </a:pPr>
            <a:r>
              <a:rPr lang="cs-CZ" sz="4400" dirty="0" smtClean="0"/>
              <a:t>1 desítku, 8 jednotek        </a:t>
            </a:r>
            <a:r>
              <a:rPr lang="cs-CZ" sz="4400" dirty="0" smtClean="0">
                <a:solidFill>
                  <a:srgbClr val="FF0000"/>
                </a:solidFill>
              </a:rPr>
              <a:t>18</a:t>
            </a:r>
          </a:p>
          <a:p>
            <a:pPr marL="0" indent="0">
              <a:buNone/>
            </a:pPr>
            <a:r>
              <a:rPr lang="cs-CZ" sz="4400" dirty="0" smtClean="0"/>
              <a:t>10 desítek, 0 jednotek     </a:t>
            </a:r>
            <a:r>
              <a:rPr lang="cs-CZ" sz="4400" dirty="0" smtClean="0">
                <a:solidFill>
                  <a:srgbClr val="FF0000"/>
                </a:solidFill>
              </a:rPr>
              <a:t>100</a:t>
            </a:r>
          </a:p>
          <a:p>
            <a:pPr marL="0" indent="0">
              <a:buNone/>
            </a:pPr>
            <a:r>
              <a:rPr lang="cs-CZ" sz="4400" dirty="0" smtClean="0"/>
              <a:t>5 desítek, 7 jednotek        </a:t>
            </a:r>
            <a:r>
              <a:rPr lang="cs-CZ" sz="4400" dirty="0" smtClean="0">
                <a:solidFill>
                  <a:srgbClr val="FF0000"/>
                </a:solidFill>
              </a:rPr>
              <a:t>57</a:t>
            </a:r>
          </a:p>
          <a:p>
            <a:pPr marL="0" indent="0">
              <a:buNone/>
            </a:pPr>
            <a:r>
              <a:rPr lang="cs-CZ" sz="4400" dirty="0" smtClean="0"/>
              <a:t>7 desítek, 3 jednotky        </a:t>
            </a:r>
            <a:r>
              <a:rPr lang="cs-CZ" sz="4400" dirty="0" smtClean="0">
                <a:solidFill>
                  <a:srgbClr val="FF0000"/>
                </a:solidFill>
              </a:rPr>
              <a:t>73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33225" y="1522868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133225" y="2294086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/>
          </a:p>
        </p:txBody>
      </p:sp>
      <p:sp>
        <p:nvSpPr>
          <p:cNvPr id="14" name="Obdélník 13"/>
          <p:cNvSpPr/>
          <p:nvPr/>
        </p:nvSpPr>
        <p:spPr>
          <a:xfrm>
            <a:off x="6133225" y="3036018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133225" y="3754136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133225" y="4491938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156595" y="5309891"/>
            <a:ext cx="91440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12757" y="146218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64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48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Řešení: Rozlož číslo na desítky a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400" dirty="0" smtClean="0"/>
              <a:t>   54        73         65        31        94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>
                <a:solidFill>
                  <a:srgbClr val="FFC000"/>
                </a:solidFill>
              </a:rPr>
              <a:t>50</a:t>
            </a:r>
            <a:r>
              <a:rPr lang="cs-CZ" sz="4400" dirty="0" smtClean="0"/>
              <a:t>  4    </a:t>
            </a:r>
            <a:r>
              <a:rPr lang="cs-CZ" sz="4400" dirty="0" smtClean="0">
                <a:solidFill>
                  <a:srgbClr val="FFC000"/>
                </a:solidFill>
              </a:rPr>
              <a:t>70</a:t>
            </a:r>
            <a:r>
              <a:rPr lang="cs-CZ" sz="4400" dirty="0" smtClean="0"/>
              <a:t>  3    </a:t>
            </a:r>
            <a:r>
              <a:rPr lang="cs-CZ" sz="4400" dirty="0" smtClean="0">
                <a:solidFill>
                  <a:srgbClr val="FFC000"/>
                </a:solidFill>
              </a:rPr>
              <a:t>60</a:t>
            </a:r>
            <a:r>
              <a:rPr lang="cs-CZ" sz="4400" dirty="0" smtClean="0"/>
              <a:t>   5    </a:t>
            </a:r>
            <a:r>
              <a:rPr lang="cs-CZ" sz="4400" dirty="0" smtClean="0">
                <a:solidFill>
                  <a:srgbClr val="FFC000"/>
                </a:solidFill>
              </a:rPr>
              <a:t>30</a:t>
            </a:r>
            <a:r>
              <a:rPr lang="cs-CZ" sz="4400" dirty="0" smtClean="0"/>
              <a:t>  1   </a:t>
            </a:r>
            <a:r>
              <a:rPr lang="cs-CZ" sz="4400" dirty="0" smtClean="0">
                <a:solidFill>
                  <a:srgbClr val="FFC000"/>
                </a:solidFill>
              </a:rPr>
              <a:t> 90  </a:t>
            </a:r>
            <a:r>
              <a:rPr lang="cs-CZ" sz="4400" dirty="0" smtClean="0"/>
              <a:t>4</a:t>
            </a:r>
          </a:p>
          <a:p>
            <a:pPr marL="0" indent="0">
              <a:buNone/>
            </a:pPr>
            <a:r>
              <a:rPr lang="cs-CZ" sz="4400" dirty="0" smtClean="0"/>
              <a:t>    23        48         19        87        36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>
                <a:solidFill>
                  <a:srgbClr val="FFC000"/>
                </a:solidFill>
              </a:rPr>
              <a:t>20</a:t>
            </a:r>
            <a:r>
              <a:rPr lang="cs-CZ" sz="4400" dirty="0" smtClean="0"/>
              <a:t>   3    </a:t>
            </a:r>
            <a:r>
              <a:rPr lang="cs-CZ" sz="4400" dirty="0" smtClean="0">
                <a:solidFill>
                  <a:srgbClr val="FFC000"/>
                </a:solidFill>
              </a:rPr>
              <a:t>40</a:t>
            </a:r>
            <a:r>
              <a:rPr lang="cs-CZ" sz="4400" dirty="0" smtClean="0"/>
              <a:t>   8    </a:t>
            </a:r>
            <a:r>
              <a:rPr lang="cs-CZ" sz="4400" dirty="0" smtClean="0">
                <a:solidFill>
                  <a:srgbClr val="FFC000"/>
                </a:solidFill>
              </a:rPr>
              <a:t>10</a:t>
            </a:r>
            <a:r>
              <a:rPr lang="cs-CZ" sz="4400" dirty="0" smtClean="0"/>
              <a:t>  9   </a:t>
            </a:r>
            <a:r>
              <a:rPr lang="cs-CZ" sz="4400" dirty="0" smtClean="0">
                <a:solidFill>
                  <a:srgbClr val="FFC000"/>
                </a:solidFill>
              </a:rPr>
              <a:t>80</a:t>
            </a:r>
            <a:r>
              <a:rPr lang="cs-CZ" sz="4400" dirty="0" smtClean="0"/>
              <a:t>   7   </a:t>
            </a:r>
            <a:r>
              <a:rPr lang="cs-CZ" sz="4400" dirty="0" smtClean="0">
                <a:solidFill>
                  <a:srgbClr val="FFC000"/>
                </a:solidFill>
              </a:rPr>
              <a:t>30</a:t>
            </a:r>
            <a:r>
              <a:rPr lang="cs-CZ" sz="4400" dirty="0" smtClean="0"/>
              <a:t>   6</a:t>
            </a:r>
          </a:p>
        </p:txBody>
      </p:sp>
      <p:cxnSp>
        <p:nvCxnSpPr>
          <p:cNvPr id="34" name="Přímá spojnice se šipkou 33"/>
          <p:cNvCxnSpPr/>
          <p:nvPr/>
        </p:nvCxnSpPr>
        <p:spPr>
          <a:xfrm flipH="1">
            <a:off x="2493857" y="2348880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940874" y="2348880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5724128" y="2338147"/>
            <a:ext cx="447016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6171144" y="2338147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827584" y="2361099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274601" y="2361099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4139952" y="2359932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4586969" y="2359932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>
            <a:off x="827584" y="4726209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1274601" y="4737685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7325418" y="2336980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7772435" y="2336980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>
            <a:off x="7325420" y="4823616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7772437" y="4823616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H="1">
            <a:off x="2493857" y="4789188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>
            <a:off x="2940874" y="4789188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H="1">
            <a:off x="4139952" y="4800664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>
            <a:off x="4586969" y="4800664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 flipH="1">
            <a:off x="5724128" y="4777712"/>
            <a:ext cx="447017" cy="587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/>
          <p:nvPr/>
        </p:nvCxnSpPr>
        <p:spPr>
          <a:xfrm>
            <a:off x="6171145" y="4777712"/>
            <a:ext cx="454668" cy="564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97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 Doplň znaménka ˂, ˃, =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178911"/>
              </p:ext>
            </p:extLst>
          </p:nvPr>
        </p:nvGraphicFramePr>
        <p:xfrm>
          <a:off x="3419872" y="5085184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65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330617"/>
              </p:ext>
            </p:extLst>
          </p:nvPr>
        </p:nvGraphicFramePr>
        <p:xfrm>
          <a:off x="611560" y="270892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78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169679"/>
              </p:ext>
            </p:extLst>
          </p:nvPr>
        </p:nvGraphicFramePr>
        <p:xfrm>
          <a:off x="611560" y="3861048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45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13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87990"/>
              </p:ext>
            </p:extLst>
          </p:nvPr>
        </p:nvGraphicFramePr>
        <p:xfrm>
          <a:off x="611560" y="5085184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62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350189"/>
              </p:ext>
            </p:extLst>
          </p:nvPr>
        </p:nvGraphicFramePr>
        <p:xfrm>
          <a:off x="3419872" y="162880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32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621956"/>
              </p:ext>
            </p:extLst>
          </p:nvPr>
        </p:nvGraphicFramePr>
        <p:xfrm>
          <a:off x="6156176" y="162880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54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54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228561"/>
              </p:ext>
            </p:extLst>
          </p:nvPr>
        </p:nvGraphicFramePr>
        <p:xfrm>
          <a:off x="3419872" y="270892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63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36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0751513"/>
              </p:ext>
            </p:extLst>
          </p:nvPr>
        </p:nvGraphicFramePr>
        <p:xfrm>
          <a:off x="3419872" y="3861048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72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82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7659781"/>
              </p:ext>
            </p:extLst>
          </p:nvPr>
        </p:nvGraphicFramePr>
        <p:xfrm>
          <a:off x="6156176" y="3861048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28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894234"/>
              </p:ext>
            </p:extLst>
          </p:nvPr>
        </p:nvGraphicFramePr>
        <p:xfrm>
          <a:off x="6156176" y="270892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91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9501446"/>
              </p:ext>
            </p:extLst>
          </p:nvPr>
        </p:nvGraphicFramePr>
        <p:xfrm>
          <a:off x="611560" y="1628800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25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38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497835"/>
              </p:ext>
            </p:extLst>
          </p:nvPr>
        </p:nvGraphicFramePr>
        <p:xfrm>
          <a:off x="6156176" y="5085184"/>
          <a:ext cx="2314599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1533"/>
                <a:gridCol w="771533"/>
                <a:gridCol w="771533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84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83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230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 Doplň čísla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444908"/>
              </p:ext>
            </p:extLst>
          </p:nvPr>
        </p:nvGraphicFramePr>
        <p:xfrm>
          <a:off x="539553" y="1556792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33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34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67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69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95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96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3104090"/>
              </p:ext>
            </p:extLst>
          </p:nvPr>
        </p:nvGraphicFramePr>
        <p:xfrm>
          <a:off x="3347864" y="1556792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68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70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79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81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31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291840"/>
              </p:ext>
            </p:extLst>
          </p:nvPr>
        </p:nvGraphicFramePr>
        <p:xfrm>
          <a:off x="6156176" y="1556792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80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81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65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66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49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51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650801"/>
              </p:ext>
            </p:extLst>
          </p:nvPr>
        </p:nvGraphicFramePr>
        <p:xfrm>
          <a:off x="6156176" y="4005064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29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62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972373"/>
              </p:ext>
            </p:extLst>
          </p:nvPr>
        </p:nvGraphicFramePr>
        <p:xfrm>
          <a:off x="3347864" y="4005064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72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74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36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37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54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56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332072"/>
              </p:ext>
            </p:extLst>
          </p:nvPr>
        </p:nvGraphicFramePr>
        <p:xfrm>
          <a:off x="611560" y="4005064"/>
          <a:ext cx="2232246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2"/>
                <a:gridCol w="744082"/>
                <a:gridCol w="744082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39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41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81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82</a:t>
                      </a:r>
                      <a:endParaRPr lang="cs-CZ" sz="40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41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43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215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 Doplň znaménka &lt;, =, &gt;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32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en-US" sz="4400" dirty="0" smtClean="0"/>
              <a:t> </a:t>
            </a:r>
            <a:r>
              <a:rPr lang="cs-CZ" sz="4400" dirty="0" smtClean="0"/>
              <a:t> 52 </a:t>
            </a:r>
            <a:r>
              <a:rPr lang="en-US" sz="4400" dirty="0" smtClean="0"/>
              <a:t> </a:t>
            </a:r>
            <a:r>
              <a:rPr lang="cs-CZ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24</a:t>
            </a:r>
            <a:r>
              <a:rPr lang="en-US" sz="4400" dirty="0" smtClean="0"/>
              <a:t>  </a:t>
            </a:r>
            <a:r>
              <a:rPr lang="cs-CZ" sz="4400" dirty="0" smtClean="0"/>
              <a:t>    63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</a:t>
            </a:r>
            <a:r>
              <a:rPr lang="en-US" sz="4400" dirty="0" smtClean="0"/>
              <a:t> </a:t>
            </a:r>
            <a:r>
              <a:rPr lang="cs-CZ" sz="4400" dirty="0" smtClean="0"/>
              <a:t> 84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48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87 </a:t>
            </a:r>
            <a:r>
              <a:rPr lang="en-US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</a:t>
            </a:r>
            <a:r>
              <a:rPr lang="en-US" sz="4400" dirty="0" smtClean="0"/>
              <a:t> </a:t>
            </a:r>
            <a:r>
              <a:rPr lang="cs-CZ" sz="4400" dirty="0" smtClean="0"/>
              <a:t>77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en-US" sz="4400" dirty="0" smtClean="0"/>
              <a:t>  </a:t>
            </a:r>
            <a:r>
              <a:rPr lang="cs-CZ" sz="4400" dirty="0" smtClean="0"/>
              <a:t> 67      56  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en-US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 56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65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44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14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41    100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81  </a:t>
            </a:r>
            <a:r>
              <a:rPr lang="en-US" sz="4400" dirty="0" smtClean="0">
                <a:solidFill>
                  <a:srgbClr val="FF0000"/>
                </a:solidFill>
              </a:rPr>
              <a:t> &gt;</a:t>
            </a:r>
            <a:r>
              <a:rPr lang="cs-CZ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smtClean="0"/>
              <a:t>18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1700808"/>
            <a:ext cx="698376" cy="6732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31124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92388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27340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92388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77396" y="1700808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031124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27340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27340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2692388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87624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187624" y="3212976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031124" y="4902727"/>
            <a:ext cx="698376" cy="673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305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565</Words>
  <Application>Microsoft Office PowerPoint</Application>
  <PresentationFormat>Předvádění na obrazovce (4:3)</PresentationFormat>
  <Paragraphs>1842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Správně přiřaď</vt:lpstr>
      <vt:lpstr>Zadaná čísla vyznač ve čtvercové síti</vt:lpstr>
      <vt:lpstr>Zadaná čísla vyznač ve čtvercové síti</vt:lpstr>
      <vt:lpstr>Zapiš číslo, které má:</vt:lpstr>
      <vt:lpstr>Rozlož číslo na desítky a jednotky</vt:lpstr>
      <vt:lpstr>Doplň znaménka ˂, ˃, =</vt:lpstr>
      <vt:lpstr>Doplň čísla</vt:lpstr>
      <vt:lpstr>Doplň znaménka &lt;, =, &gt;</vt:lpstr>
      <vt:lpstr>Řešení: Správně přiřaď</vt:lpstr>
      <vt:lpstr>Řešení: Zadaná čísla vyznač ve čtvercové síti</vt:lpstr>
      <vt:lpstr>Řešení: Zadaná čísla vyznač ve čtvercové síti</vt:lpstr>
      <vt:lpstr>Řešení: Zapiš číslo, které má:</vt:lpstr>
      <vt:lpstr>Řešení: Rozlož číslo na desítky a jednotky</vt:lpstr>
      <vt:lpstr>Řešení: Doplň znaménka ˂, ˃, =</vt:lpstr>
      <vt:lpstr>Řešení: Doplň čísla</vt:lpstr>
      <vt:lpstr>Řešení: Doplň znaménka &lt;, =, &gt;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33</cp:revision>
  <dcterms:created xsi:type="dcterms:W3CDTF">2013-01-24T07:56:31Z</dcterms:created>
  <dcterms:modified xsi:type="dcterms:W3CDTF">2013-02-26T04:46:40Z</dcterms:modified>
</cp:coreProperties>
</file>