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7"/>
  </p:notesMasterIdLst>
  <p:handoutMasterIdLst>
    <p:handoutMasterId r:id="rId8"/>
  </p:handoutMasterIdLst>
  <p:sldIdLst>
    <p:sldId id="265" r:id="rId2"/>
    <p:sldId id="266" r:id="rId3"/>
    <p:sldId id="263" r:id="rId4"/>
    <p:sldId id="264" r:id="rId5"/>
    <p:sldId id="258" r:id="rId6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8D230F3-CF80-4859-8CE7-A43EE81993B5}" styleName="Světlý styl 1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122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29.10.2011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29.10.2011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189776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29.10.2011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29.10.2011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29.10.2011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29.10.2011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29.10.2011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29.10.2011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29.10.2011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29.10.2011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29.10.2011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29.10.2011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29.10.2011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29.10.2011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jeho svět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jeho svět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Moje vlast, moje bydliště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Poznáváme 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město</a:t>
            </a: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VY_32_INOVACE_07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9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Vypracovala: </a:t>
            </a:r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gr. Zlatuše Petříková, 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Moderní škola 2011, CZ.1.07/1.4.00/21.1692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8313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Moderní škola 2011, CZ.1.07/1.4.00/21.1692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83568" y="1052736"/>
            <a:ext cx="7848872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Anotace:</a:t>
            </a:r>
          </a:p>
          <a:p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Předmět: Já a svět</a:t>
            </a:r>
            <a:endParaRPr lang="cs-CZ" sz="1500" dirty="0">
              <a:solidFill>
                <a:prstClr val="black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Ročník: </a:t>
            </a:r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3.</a:t>
            </a:r>
            <a:endParaRPr lang="cs-CZ" sz="1500" dirty="0">
              <a:solidFill>
                <a:prstClr val="black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</a:t>
            </a:r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pracovní list</a:t>
            </a:r>
          </a:p>
          <a:p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Forma </a:t>
            </a:r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výuky</a:t>
            </a:r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: vycházka s plněním úkolů</a:t>
            </a:r>
            <a:endParaRPr lang="cs-CZ" sz="1500" dirty="0">
              <a:solidFill>
                <a:prstClr val="black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</a:t>
            </a:r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dataprojektor, pracovní list, tužka, podložka na psaní</a:t>
            </a:r>
            <a:endParaRPr lang="cs-CZ" sz="1500" dirty="0">
              <a:solidFill>
                <a:prstClr val="black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189185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TextovéPole 1"/>
          <p:cNvSpPr txBox="1"/>
          <p:nvPr/>
        </p:nvSpPr>
        <p:spPr>
          <a:xfrm>
            <a:off x="971600" y="692696"/>
            <a:ext cx="66247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Při vycházce městem splň a zapiš tyto úkoly: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15616" y="1844824"/>
            <a:ext cx="6840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Zapisuj názvy všech ulic, které procházíme nebo míjíme.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3068960"/>
            <a:ext cx="6912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Cestou na náměstí spočítej všechny pětilisté růže.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59632" y="4293096"/>
            <a:ext cx="7704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Jak se jmenoval kat, který bydlel za městem v domku u Budějovické brány?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259632" y="5373216"/>
            <a:ext cx="7560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Kolik lékáren cestou mineme? Zapiš jméno té nejstarší.</a:t>
            </a:r>
            <a:endParaRPr lang="cs-CZ" dirty="0"/>
          </a:p>
        </p:txBody>
      </p:sp>
      <p:pic>
        <p:nvPicPr>
          <p:cNvPr id="2053" name="Picture 5" descr="C:\Users\oem\AppData\Local\Microsoft\Windows\Temporary Internet Files\Content.IE5\GMQLH2E1\MC90033919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6276" y="1247242"/>
            <a:ext cx="904342" cy="904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oem\AppData\Local\Microsoft\Windows\Temporary Internet Files\Content.IE5\GMQLH2E1\MC90033919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9009" y="1247242"/>
            <a:ext cx="904342" cy="904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oem\AppData\Local\Microsoft\Windows\Temporary Internet Files\Content.IE5\TF1NKJOP\MC90033922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6838" y="5290377"/>
            <a:ext cx="904342" cy="904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588641" y="260648"/>
            <a:ext cx="7341977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KOUKEJ A PŘEMÝŠLEJ!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363427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588641" y="980728"/>
            <a:ext cx="78717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Spočítej zámecké schody, po kterých půjdeme. (Ne ty boční.)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88641" y="1988840"/>
            <a:ext cx="78717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Na zámeckých schodech najdi dům čp. 11. Co je na obraze nade dveřmi?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88641" y="2996952"/>
            <a:ext cx="78717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Před dřevěným mostem pod zámeckými schody je malý dům, kam se už kdysi chodilo odpočívat. Dnes je tam kavárna. Jak se jmenuje? Co se tam dělalo?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88641" y="4365104"/>
            <a:ext cx="78717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Jeden most, po kterém půjdeme, je pojmenován po našem prezidentovi. Jak? Přes jakou řeku vede?</a:t>
            </a:r>
            <a:endParaRPr lang="cs-CZ" dirty="0"/>
          </a:p>
        </p:txBody>
      </p:sp>
      <p:pic>
        <p:nvPicPr>
          <p:cNvPr id="1027" name="Picture 3" descr="C:\Users\oem\AppData\Local\Microsoft\Windows\Temporary Internet Files\Content.IE5\GMQLH2E1\MC9003391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528557"/>
            <a:ext cx="904342" cy="904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oem\AppData\Local\Microsoft\Windows\Temporary Internet Files\Content.IE5\GMQLH2E1\MC9003391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2606" y="528557"/>
            <a:ext cx="904342" cy="904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oem\AppData\Local\Microsoft\Windows\Temporary Internet Files\Content.IE5\TF1NKJOP\MC90033922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0435" y="5085184"/>
            <a:ext cx="904342" cy="904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0767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</a:t>
            </a:r>
          </a:p>
          <a:p>
            <a:r>
              <a:rPr lang="cs-CZ" sz="1500" dirty="0">
                <a:latin typeface="Tahoma" pitchFamily="34" charset="0"/>
                <a:cs typeface="Tahoma" pitchFamily="34" charset="0"/>
              </a:rPr>
              <a:t>http://office.microsoft.com</a:t>
            </a:r>
          </a:p>
          <a:p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435</TotalTime>
  <Words>249</Words>
  <Application>Microsoft Office PowerPoint</Application>
  <PresentationFormat>Předvádění na obrazovce (4:3)</PresentationFormat>
  <Paragraphs>40</Paragraphs>
  <Slides>5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oem</cp:lastModifiedBy>
  <cp:revision>54</cp:revision>
  <dcterms:created xsi:type="dcterms:W3CDTF">2011-05-26T14:17:08Z</dcterms:created>
  <dcterms:modified xsi:type="dcterms:W3CDTF">2011-10-29T09:28:23Z</dcterms:modified>
</cp:coreProperties>
</file>