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68" r:id="rId2"/>
    <p:sldId id="269" r:id="rId3"/>
    <p:sldId id="298" r:id="rId4"/>
    <p:sldId id="270" r:id="rId5"/>
    <p:sldId id="346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D761"/>
    <a:srgbClr val="8A366E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594FA8-5C04-44CC-B635-DC0B6F3870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F8628BA-3DF3-4D15-8429-7572D6CFAE8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358ACBB2-165B-4777-BA98-B143B490BFF8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55641063-50A8-4441-B4AA-1E522C03F0F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1484784"/>
            <a:ext cx="7406640" cy="208299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Název školy:		Základní škola </a:t>
            </a:r>
            <a:r>
              <a:rPr lang="cs-CZ" dirty="0" err="1" smtClean="0"/>
              <a:t>Netvořice</a:t>
            </a:r>
            <a:endParaRPr lang="cs-CZ" dirty="0" smtClean="0"/>
          </a:p>
          <a:p>
            <a:r>
              <a:rPr lang="cs-CZ" dirty="0" smtClean="0"/>
              <a:t>Autor:			Olga Marková</a:t>
            </a:r>
          </a:p>
          <a:p>
            <a:r>
              <a:rPr lang="cs-CZ" dirty="0" smtClean="0"/>
              <a:t>Název:			VY_32_INOVACE_04_</a:t>
            </a:r>
          </a:p>
          <a:p>
            <a:r>
              <a:rPr lang="cs-CZ" dirty="0" smtClean="0"/>
              <a:t>Téma:			Párové souhlásky </a:t>
            </a:r>
          </a:p>
          <a:p>
            <a:r>
              <a:rPr lang="cs-CZ" dirty="0" smtClean="0"/>
              <a:t>Č. projektu:		OP  VK 1.4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2339752" y="4725144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2600" dirty="0" smtClean="0"/>
              <a:t> Párové souhlásky d - t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DUM je určen pro žáky 2. ročníku dle ŠVP Škola  </a:t>
            </a:r>
          </a:p>
          <a:p>
            <a:pPr>
              <a:buNone/>
            </a:pPr>
            <a:r>
              <a:rPr lang="cs-CZ" sz="2600" dirty="0" smtClean="0"/>
              <a:t>    pro život ZŠ </a:t>
            </a:r>
            <a:r>
              <a:rPr lang="cs-CZ" sz="2600" dirty="0" err="1" smtClean="0"/>
              <a:t>Netvořice</a:t>
            </a:r>
            <a:endParaRPr lang="cs-CZ" sz="2600" dirty="0" smtClean="0"/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Český jazyk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Prezentace na interaktivní tabuli</a:t>
            </a:r>
          </a:p>
          <a:p>
            <a:endParaRPr lang="cs-CZ" sz="2600" dirty="0" smtClean="0"/>
          </a:p>
          <a:p>
            <a:pPr>
              <a:buFont typeface="Wingdings" pitchFamily="2" charset="2"/>
              <a:buChar char="§"/>
            </a:pPr>
            <a:r>
              <a:rPr lang="cs-CZ" sz="2600" dirty="0" smtClean="0"/>
              <a:t> Klíčová slova: párové souhlásky, sloupec</a:t>
            </a:r>
            <a:endParaRPr lang="cs-CZ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d - 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8028384" cy="4800600"/>
          </a:xfrm>
        </p:spPr>
        <p:txBody>
          <a:bodyPr/>
          <a:lstStyle/>
          <a:p>
            <a:pPr>
              <a:buNone/>
            </a:pPr>
            <a:r>
              <a:rPr lang="cs-CZ" sz="2600" b="1" dirty="0" smtClean="0"/>
              <a:t>Levý sloupec doplň!</a:t>
            </a:r>
            <a:r>
              <a:rPr lang="cs-CZ" dirty="0" smtClean="0"/>
              <a:t>	    </a:t>
            </a:r>
            <a:r>
              <a:rPr lang="cs-CZ" sz="2600" b="1" dirty="0" smtClean="0"/>
              <a:t>Pravý sloupec odůvodni!</a:t>
            </a:r>
            <a:endParaRPr lang="cs-CZ" sz="2600" b="1" dirty="0"/>
          </a:p>
        </p:txBody>
      </p:sp>
      <p:sp>
        <p:nvSpPr>
          <p:cNvPr id="4" name="Obdélník 3"/>
          <p:cNvSpPr/>
          <p:nvPr/>
        </p:nvSpPr>
        <p:spPr>
          <a:xfrm>
            <a:off x="1331640" y="2420888"/>
            <a:ext cx="2880320" cy="4176464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52120" y="2420888"/>
            <a:ext cx="2808312" cy="4176464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420888"/>
            <a:ext cx="2880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starý	hra __</a:t>
            </a:r>
          </a:p>
          <a:p>
            <a:endParaRPr lang="cs-CZ" sz="2400" dirty="0" smtClean="0"/>
          </a:p>
          <a:p>
            <a:r>
              <a:rPr lang="cs-CZ" sz="2400" dirty="0" smtClean="0"/>
              <a:t>lehký	</a:t>
            </a:r>
            <a:r>
              <a:rPr lang="cs-CZ" sz="2400" dirty="0" err="1" smtClean="0"/>
              <a:t>su</a:t>
            </a:r>
            <a:r>
              <a:rPr lang="cs-CZ" sz="2400" dirty="0" smtClean="0"/>
              <a:t> __</a:t>
            </a:r>
          </a:p>
          <a:p>
            <a:endParaRPr lang="cs-CZ" sz="2400" dirty="0" smtClean="0"/>
          </a:p>
          <a:p>
            <a:r>
              <a:rPr lang="cs-CZ" sz="2400" dirty="0" smtClean="0"/>
              <a:t>malý	</a:t>
            </a:r>
            <a:r>
              <a:rPr lang="cs-CZ" sz="2400" dirty="0" err="1" smtClean="0"/>
              <a:t>bo</a:t>
            </a:r>
            <a:r>
              <a:rPr lang="cs-CZ" sz="2400" dirty="0" smtClean="0"/>
              <a:t> __</a:t>
            </a:r>
          </a:p>
          <a:p>
            <a:endParaRPr lang="cs-CZ" sz="2400" dirty="0" smtClean="0"/>
          </a:p>
          <a:p>
            <a:r>
              <a:rPr lang="cs-CZ" sz="2400" dirty="0" smtClean="0"/>
              <a:t>pár	</a:t>
            </a:r>
            <a:r>
              <a:rPr lang="cs-CZ" sz="2400" dirty="0" err="1" smtClean="0"/>
              <a:t>bo</a:t>
            </a:r>
            <a:r>
              <a:rPr lang="cs-CZ" sz="2400" dirty="0" smtClean="0"/>
              <a:t> __</a:t>
            </a:r>
          </a:p>
          <a:p>
            <a:endParaRPr lang="cs-CZ" sz="2400" dirty="0" smtClean="0"/>
          </a:p>
          <a:p>
            <a:r>
              <a:rPr lang="cs-CZ" sz="2400" dirty="0" smtClean="0"/>
              <a:t>máme	</a:t>
            </a:r>
            <a:r>
              <a:rPr lang="cs-CZ" sz="2400" dirty="0" err="1" smtClean="0"/>
              <a:t>hla</a:t>
            </a:r>
            <a:r>
              <a:rPr lang="cs-CZ" sz="2400" dirty="0" smtClean="0"/>
              <a:t> __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5796136" y="2420888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</a:p>
          <a:p>
            <a:r>
              <a:rPr lang="cs-CZ" sz="2400" dirty="0" smtClean="0"/>
              <a:t>staré	hra</a:t>
            </a:r>
            <a:r>
              <a:rPr lang="cs-CZ" sz="2400" u="sng" dirty="0" smtClean="0"/>
              <a:t>d</a:t>
            </a:r>
            <a:r>
              <a:rPr lang="cs-CZ" sz="2400" dirty="0" smtClean="0"/>
              <a:t>y</a:t>
            </a:r>
            <a:endParaRPr lang="cs-CZ" sz="2400" dirty="0"/>
          </a:p>
        </p:txBody>
      </p:sp>
      <p:pic>
        <p:nvPicPr>
          <p:cNvPr id="4098" name="Picture 2" descr="C:\Users\Lída\AppData\Local\Microsoft\Windows\Temporary Internet Files\Content.IE5\AXZ31UY7\MC90042384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645024"/>
            <a:ext cx="1008112" cy="104005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Párové souhlásky d - 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447800"/>
            <a:ext cx="8314168" cy="4800600"/>
          </a:xfrm>
        </p:spPr>
        <p:txBody>
          <a:bodyPr/>
          <a:lstStyle/>
          <a:p>
            <a:pPr>
              <a:buNone/>
            </a:pPr>
            <a:r>
              <a:rPr lang="cs-CZ" sz="2600" b="1" dirty="0" smtClean="0"/>
              <a:t>Levý sloupec doplň!</a:t>
            </a:r>
            <a:r>
              <a:rPr lang="cs-CZ" dirty="0" smtClean="0"/>
              <a:t>	   </a:t>
            </a:r>
            <a:r>
              <a:rPr lang="cs-CZ" sz="2600" b="1" dirty="0" smtClean="0"/>
              <a:t>Pravý sloupec odůvodni!</a:t>
            </a:r>
            <a:endParaRPr lang="cs-CZ" sz="2600" b="1" dirty="0"/>
          </a:p>
        </p:txBody>
      </p:sp>
      <p:sp>
        <p:nvSpPr>
          <p:cNvPr id="4" name="Obdélník 3"/>
          <p:cNvSpPr/>
          <p:nvPr/>
        </p:nvSpPr>
        <p:spPr>
          <a:xfrm>
            <a:off x="1331640" y="2420888"/>
            <a:ext cx="2880320" cy="424847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5652120" y="2420888"/>
            <a:ext cx="2808312" cy="424847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475656" y="2420888"/>
            <a:ext cx="288032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err="1" smtClean="0"/>
              <a:t>su</a:t>
            </a:r>
            <a:r>
              <a:rPr lang="cs-CZ" sz="2400" dirty="0" smtClean="0"/>
              <a:t> __	vody</a:t>
            </a:r>
          </a:p>
          <a:p>
            <a:endParaRPr lang="cs-CZ" sz="2400" dirty="0" smtClean="0"/>
          </a:p>
          <a:p>
            <a:r>
              <a:rPr lang="cs-CZ" sz="2400" dirty="0" smtClean="0"/>
              <a:t>jedovatý ha__</a:t>
            </a:r>
          </a:p>
          <a:p>
            <a:endParaRPr lang="cs-CZ" sz="2400" dirty="0" smtClean="0"/>
          </a:p>
          <a:p>
            <a:r>
              <a:rPr lang="cs-CZ" sz="2400" dirty="0" smtClean="0"/>
              <a:t>běžecký </a:t>
            </a:r>
            <a:r>
              <a:rPr lang="cs-CZ" sz="2400" dirty="0" err="1" smtClean="0"/>
              <a:t>závo</a:t>
            </a:r>
            <a:r>
              <a:rPr lang="cs-CZ" sz="2400" dirty="0" smtClean="0"/>
              <a:t> __</a:t>
            </a:r>
          </a:p>
          <a:p>
            <a:endParaRPr lang="cs-CZ" sz="2400" dirty="0" smtClean="0"/>
          </a:p>
          <a:p>
            <a:r>
              <a:rPr lang="cs-CZ" sz="2400" dirty="0" smtClean="0"/>
              <a:t>vonící	</a:t>
            </a:r>
            <a:r>
              <a:rPr lang="cs-CZ" sz="2400" dirty="0" err="1" smtClean="0"/>
              <a:t>kvě</a:t>
            </a:r>
            <a:r>
              <a:rPr lang="cs-CZ" sz="2400" dirty="0" smtClean="0"/>
              <a:t> __</a:t>
            </a:r>
          </a:p>
          <a:p>
            <a:endParaRPr lang="cs-CZ" sz="2400" dirty="0" smtClean="0"/>
          </a:p>
          <a:p>
            <a:r>
              <a:rPr lang="cs-CZ" sz="2400" dirty="0"/>
              <a:t>k</a:t>
            </a:r>
            <a:r>
              <a:rPr lang="cs-CZ" sz="2400" dirty="0" smtClean="0"/>
              <a:t>rásný	</a:t>
            </a:r>
            <a:r>
              <a:rPr lang="cs-CZ" sz="2400" dirty="0" err="1" smtClean="0"/>
              <a:t>svě</a:t>
            </a:r>
            <a:r>
              <a:rPr lang="cs-CZ" sz="2400" dirty="0" smtClean="0"/>
              <a:t> __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2420888"/>
            <a:ext cx="30963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pic>
        <p:nvPicPr>
          <p:cNvPr id="5122" name="Picture 2" descr="C:\Users\Lída\AppData\Local\Microsoft\Windows\Temporary Internet Files\Content.IE5\MNI3ZB32\MC90042811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3789040"/>
            <a:ext cx="1134126" cy="108012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28" y="1857364"/>
            <a:ext cx="7498080" cy="4800600"/>
          </a:xfrm>
        </p:spPr>
        <p:txBody>
          <a:bodyPr>
            <a:normAutofit/>
          </a:bodyPr>
          <a:lstStyle/>
          <a:p>
            <a:r>
              <a:rPr lang="cs-CZ" sz="2600" dirty="0" smtClean="0"/>
              <a:t>http://office.</a:t>
            </a:r>
            <a:r>
              <a:rPr lang="cs-CZ" sz="2600" dirty="0" err="1" smtClean="0"/>
              <a:t>microsoft.com</a:t>
            </a:r>
            <a:endParaRPr lang="cs-CZ" sz="2600" dirty="0" smtClean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681</TotalTime>
  <Words>72</Words>
  <Application>Microsoft Office PowerPoint</Application>
  <PresentationFormat>Předvádění na obrazovce (4:3)</PresentationFormat>
  <Paragraphs>45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Snímek 1</vt:lpstr>
      <vt:lpstr>Anotace</vt:lpstr>
      <vt:lpstr>Párové souhlásky d - t</vt:lpstr>
      <vt:lpstr>Párové souhlásky d - t</vt:lpstr>
      <vt:lpstr>Použitá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Lída</dc:creator>
  <cp:lastModifiedBy>klára</cp:lastModifiedBy>
  <cp:revision>38</cp:revision>
  <dcterms:created xsi:type="dcterms:W3CDTF">2013-05-04T06:52:58Z</dcterms:created>
  <dcterms:modified xsi:type="dcterms:W3CDTF">2013-05-20T07:47:17Z</dcterms:modified>
</cp:coreProperties>
</file>