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2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2FFBF5D-D31D-477B-9FDC-B55CC24F6B7F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6E32639-CD9A-4FA9-9804-314BAB9A25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2FFBF5D-D31D-477B-9FDC-B55CC24F6B7F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6E32639-CD9A-4FA9-9804-314BAB9A250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2FFBF5D-D31D-477B-9FDC-B55CC24F6B7F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6E32639-CD9A-4FA9-9804-314BAB9A25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FBF5D-D31D-477B-9FDC-B55CC24F6B7F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32639-CD9A-4FA9-9804-314BAB9A250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FBF5D-D31D-477B-9FDC-B55CC24F6B7F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32639-CD9A-4FA9-9804-314BAB9A250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2FFBF5D-D31D-477B-9FDC-B55CC24F6B7F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6E32639-CD9A-4FA9-9804-314BAB9A25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FBF5D-D31D-477B-9FDC-B55CC24F6B7F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32639-CD9A-4FA9-9804-314BAB9A25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2FFBF5D-D31D-477B-9FDC-B55CC24F6B7F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6E32639-CD9A-4FA9-9804-314BAB9A250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2FFBF5D-D31D-477B-9FDC-B55CC24F6B7F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6E32639-CD9A-4FA9-9804-314BAB9A250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FBF5D-D31D-477B-9FDC-B55CC24F6B7F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32639-CD9A-4FA9-9804-314BAB9A25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FFBF5D-D31D-477B-9FDC-B55CC24F6B7F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32639-CD9A-4FA9-9804-314BAB9A25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2FFBF5D-D31D-477B-9FDC-B55CC24F6B7F}" type="datetimeFigureOut">
              <a:rPr lang="cs-CZ" smtClean="0"/>
              <a:t>21.5.2013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32639-CD9A-4FA9-9804-314BAB9A250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7546871"/>
              </p:ext>
            </p:extLst>
          </p:nvPr>
        </p:nvGraphicFramePr>
        <p:xfrm>
          <a:off x="114300" y="764704"/>
          <a:ext cx="9029700" cy="5598033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Anglický jazyk – psaní čísel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VY_32_INOVACE_11_ČÍSLA_3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3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02.11.2012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sz="1600" dirty="0" err="1" smtClean="0"/>
                        <a:t>forty-one</a:t>
                      </a:r>
                      <a:r>
                        <a:rPr lang="cs-CZ" sz="1600" dirty="0" smtClean="0"/>
                        <a:t>, </a:t>
                      </a:r>
                      <a:r>
                        <a:rPr lang="cs-CZ" sz="1600" dirty="0" err="1" smtClean="0"/>
                        <a:t>thirteen</a:t>
                      </a:r>
                      <a:r>
                        <a:rPr lang="cs-CZ" sz="1600" dirty="0" smtClean="0"/>
                        <a:t>, </a:t>
                      </a:r>
                      <a:r>
                        <a:rPr lang="cs-CZ" sz="1600" dirty="0" err="1" smtClean="0"/>
                        <a:t>fifty</a:t>
                      </a:r>
                      <a:r>
                        <a:rPr lang="cs-CZ" sz="1600" dirty="0" smtClean="0"/>
                        <a:t>-</a:t>
                      </a:r>
                      <a:r>
                        <a:rPr lang="cs-CZ" sz="1600" dirty="0" err="1" smtClean="0"/>
                        <a:t>six</a:t>
                      </a:r>
                      <a:r>
                        <a:rPr lang="cs-CZ" sz="1600" dirty="0" smtClean="0"/>
                        <a:t>,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dirty="0" err="1" smtClean="0"/>
                        <a:t>ninety</a:t>
                      </a:r>
                      <a:r>
                        <a:rPr lang="cs-CZ" sz="1600" dirty="0" smtClean="0"/>
                        <a:t>-</a:t>
                      </a:r>
                      <a:r>
                        <a:rPr lang="cs-CZ" sz="1600" dirty="0" err="1" smtClean="0"/>
                        <a:t>seven</a:t>
                      </a:r>
                      <a:r>
                        <a:rPr lang="cs-CZ" sz="1600" dirty="0" smtClean="0"/>
                        <a:t>,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dirty="0" err="1" smtClean="0"/>
                        <a:t>thirty</a:t>
                      </a:r>
                      <a:r>
                        <a:rPr lang="cs-CZ" sz="1600" dirty="0" smtClean="0"/>
                        <a:t>-</a:t>
                      </a:r>
                      <a:r>
                        <a:rPr lang="cs-CZ" sz="1600" dirty="0" err="1" smtClean="0"/>
                        <a:t>five</a:t>
                      </a:r>
                      <a:r>
                        <a:rPr lang="cs-CZ" sz="1600" dirty="0" smtClean="0"/>
                        <a:t>, </a:t>
                      </a:r>
                      <a:r>
                        <a:rPr lang="cs-CZ" sz="1600" dirty="0" err="1" smtClean="0"/>
                        <a:t>fifty</a:t>
                      </a:r>
                      <a:r>
                        <a:rPr lang="cs-CZ" sz="1600" dirty="0" smtClean="0"/>
                        <a:t>-</a:t>
                      </a:r>
                      <a:r>
                        <a:rPr lang="cs-CZ" sz="1600" dirty="0" err="1" smtClean="0"/>
                        <a:t>two</a:t>
                      </a:r>
                      <a:r>
                        <a:rPr lang="cs-CZ" sz="1600" dirty="0" smtClean="0"/>
                        <a:t>,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dirty="0" err="1" smtClean="0"/>
                        <a:t>hundred</a:t>
                      </a:r>
                      <a:r>
                        <a:rPr lang="cs-CZ" sz="1600" dirty="0" smtClean="0"/>
                        <a:t>,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dirty="0" err="1" smtClean="0"/>
                        <a:t>seventy</a:t>
                      </a:r>
                      <a:r>
                        <a:rPr lang="cs-CZ" sz="1600" dirty="0" smtClean="0"/>
                        <a:t>-</a:t>
                      </a:r>
                      <a:r>
                        <a:rPr lang="cs-CZ" sz="1600" dirty="0" err="1" smtClean="0"/>
                        <a:t>eight</a:t>
                      </a:r>
                      <a:r>
                        <a:rPr lang="cs-CZ" sz="1600" dirty="0" smtClean="0"/>
                        <a:t>, </a:t>
                      </a:r>
                      <a:r>
                        <a:rPr lang="cs-CZ" sz="1600" dirty="0" err="1" smtClean="0"/>
                        <a:t>five</a:t>
                      </a:r>
                      <a:r>
                        <a:rPr lang="cs-CZ" sz="1600" dirty="0" smtClean="0"/>
                        <a:t>, </a:t>
                      </a:r>
                      <a:r>
                        <a:rPr lang="cs-CZ" sz="1600" dirty="0" err="1" smtClean="0"/>
                        <a:t>twelve</a:t>
                      </a:r>
                      <a:r>
                        <a:rPr lang="cs-CZ" sz="1600" dirty="0" smtClean="0"/>
                        <a:t>, </a:t>
                      </a:r>
                      <a:r>
                        <a:rPr lang="cs-CZ" sz="1600" dirty="0" err="1" smtClean="0"/>
                        <a:t>fourteen</a:t>
                      </a:r>
                      <a:r>
                        <a:rPr lang="cs-CZ" sz="1600" dirty="0" smtClean="0"/>
                        <a:t>, </a:t>
                      </a:r>
                      <a:r>
                        <a:rPr lang="cs-CZ" sz="1600" dirty="0" err="1" smtClean="0"/>
                        <a:t>twenty</a:t>
                      </a:r>
                      <a:r>
                        <a:rPr lang="cs-CZ" sz="1600" dirty="0" smtClean="0"/>
                        <a:t>, </a:t>
                      </a:r>
                      <a:r>
                        <a:rPr lang="cs-CZ" sz="1600" dirty="0" err="1" smtClean="0"/>
                        <a:t>eighty</a:t>
                      </a:r>
                      <a:endParaRPr lang="cs-CZ" sz="1600" dirty="0" smtClean="0"/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11603216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8662" y="2285992"/>
            <a:ext cx="728667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Prezentace je určena žákům 5. ročníku základní školy v oblasti Anglický jazyk. Cílem je osvojení si čtení náhodných základních čísel od 1 do 100 ve správné číselné řadě. Čtení čísel v různém pořadí a přiřazování čísel k jejich pravým názvům.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57158" y="785794"/>
            <a:ext cx="85011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NUMBERS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Čísla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Spoj číslice se slovy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52                                 </a:t>
            </a:r>
            <a:r>
              <a:rPr lang="cs-CZ" dirty="0" err="1" smtClean="0"/>
              <a:t>forty</a:t>
            </a:r>
            <a:r>
              <a:rPr lang="cs-CZ" dirty="0" smtClean="0"/>
              <a:t>-</a:t>
            </a:r>
            <a:r>
              <a:rPr lang="cs-CZ" dirty="0" err="1" smtClean="0"/>
              <a:t>one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78                                 </a:t>
            </a:r>
            <a:r>
              <a:rPr lang="cs-CZ" dirty="0" err="1" smtClean="0"/>
              <a:t>thirteen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13                                 </a:t>
            </a:r>
            <a:r>
              <a:rPr lang="cs-CZ" dirty="0" err="1" smtClean="0"/>
              <a:t>fifty</a:t>
            </a:r>
            <a:r>
              <a:rPr lang="cs-CZ" dirty="0" smtClean="0"/>
              <a:t>-</a:t>
            </a:r>
            <a:r>
              <a:rPr lang="cs-CZ" dirty="0" err="1" smtClean="0"/>
              <a:t>six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56                                 </a:t>
            </a:r>
            <a:r>
              <a:rPr lang="cs-CZ" dirty="0" err="1" smtClean="0"/>
              <a:t>ninety</a:t>
            </a:r>
            <a:r>
              <a:rPr lang="cs-CZ" dirty="0" smtClean="0"/>
              <a:t>-</a:t>
            </a:r>
            <a:r>
              <a:rPr lang="cs-CZ" dirty="0" err="1" smtClean="0"/>
              <a:t>seven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100                               </a:t>
            </a:r>
            <a:r>
              <a:rPr lang="cs-CZ" dirty="0" err="1" smtClean="0"/>
              <a:t>thirty</a:t>
            </a:r>
            <a:r>
              <a:rPr lang="cs-CZ" dirty="0" smtClean="0"/>
              <a:t>-</a:t>
            </a:r>
            <a:r>
              <a:rPr lang="cs-CZ" dirty="0" err="1" smtClean="0"/>
              <a:t>five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41                                 </a:t>
            </a:r>
            <a:r>
              <a:rPr lang="cs-CZ" dirty="0" err="1" smtClean="0"/>
              <a:t>fifty</a:t>
            </a:r>
            <a:r>
              <a:rPr lang="cs-CZ" dirty="0" smtClean="0"/>
              <a:t>-</a:t>
            </a:r>
            <a:r>
              <a:rPr lang="cs-CZ" dirty="0" err="1" smtClean="0"/>
              <a:t>two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97                                 </a:t>
            </a:r>
            <a:r>
              <a:rPr lang="cs-CZ" dirty="0" err="1" smtClean="0"/>
              <a:t>hundred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35                                 </a:t>
            </a:r>
            <a:r>
              <a:rPr lang="cs-CZ" dirty="0" err="1" smtClean="0"/>
              <a:t>seventy</a:t>
            </a:r>
            <a:r>
              <a:rPr lang="cs-CZ" dirty="0" smtClean="0"/>
              <a:t>-</a:t>
            </a:r>
            <a:r>
              <a:rPr lang="cs-CZ" dirty="0" err="1" smtClean="0"/>
              <a:t>eight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52   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fourty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78   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thirteen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13   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fifty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56   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ninety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100 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thirty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41   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fifty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two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97   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hundred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35                         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seventy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214546" y="1857364"/>
            <a:ext cx="2643206" cy="221457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16200000" flipH="1">
            <a:off x="2178827" y="2321711"/>
            <a:ext cx="2714644" cy="264320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V="1">
            <a:off x="2214546" y="2285992"/>
            <a:ext cx="2643206" cy="50006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2214546" y="2714620"/>
            <a:ext cx="2643206" cy="50006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2357422" y="3571876"/>
            <a:ext cx="2500330" cy="92869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2143108" y="1857364"/>
            <a:ext cx="2714644" cy="221457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V="1">
            <a:off x="2143108" y="3214686"/>
            <a:ext cx="2714644" cy="128588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2214546" y="3643314"/>
            <a:ext cx="2643206" cy="128588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Napiš čísla slovy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5                                 </a:t>
            </a:r>
          </a:p>
          <a:p>
            <a:pPr>
              <a:buNone/>
            </a:pPr>
            <a:r>
              <a:rPr lang="cs-CZ" dirty="0" smtClean="0"/>
              <a:t>               8                                 </a:t>
            </a:r>
          </a:p>
          <a:p>
            <a:pPr>
              <a:buNone/>
            </a:pPr>
            <a:r>
              <a:rPr lang="cs-CZ" dirty="0" smtClean="0"/>
              <a:t>               13                                 </a:t>
            </a:r>
          </a:p>
          <a:p>
            <a:pPr>
              <a:buNone/>
            </a:pPr>
            <a:r>
              <a:rPr lang="cs-CZ" dirty="0" smtClean="0"/>
              <a:t>               86                                 </a:t>
            </a:r>
          </a:p>
          <a:p>
            <a:pPr>
              <a:buNone/>
            </a:pPr>
            <a:r>
              <a:rPr lang="cs-CZ" dirty="0" smtClean="0"/>
              <a:t>               19                               </a:t>
            </a:r>
          </a:p>
          <a:p>
            <a:pPr>
              <a:buNone/>
            </a:pPr>
            <a:r>
              <a:rPr lang="cs-CZ" dirty="0" smtClean="0"/>
              <a:t>               41                                 </a:t>
            </a:r>
          </a:p>
          <a:p>
            <a:pPr>
              <a:buNone/>
            </a:pPr>
            <a:r>
              <a:rPr lang="cs-CZ" dirty="0" smtClean="0"/>
              <a:t>               21                                 </a:t>
            </a:r>
          </a:p>
          <a:p>
            <a:pPr>
              <a:buNone/>
            </a:pPr>
            <a:r>
              <a:rPr lang="cs-CZ" dirty="0" smtClean="0"/>
              <a:t>               91</a:t>
            </a:r>
            <a:endParaRPr lang="cs-CZ" dirty="0"/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2643174" y="4071942"/>
            <a:ext cx="335758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643174" y="3643314"/>
            <a:ext cx="335758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2643174" y="2357430"/>
            <a:ext cx="335758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2643174" y="1928802"/>
            <a:ext cx="335758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2643174" y="2786058"/>
            <a:ext cx="335758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2643174" y="3214686"/>
            <a:ext cx="335758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2643174" y="4500570"/>
            <a:ext cx="335758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2643174" y="4929198"/>
            <a:ext cx="335758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5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8  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eight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13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thirteen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86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eighty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six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19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eighteen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41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fourty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one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27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twenty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seven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95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ninety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five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Napiš čísla od nejmenšího po největší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714480" y="1928802"/>
            <a:ext cx="4857784" cy="31432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              13</a:t>
            </a:r>
          </a:p>
          <a:p>
            <a:r>
              <a:rPr lang="cs-CZ" dirty="0" smtClean="0"/>
              <a:t>                                           9</a:t>
            </a:r>
          </a:p>
          <a:p>
            <a:r>
              <a:rPr lang="cs-CZ" dirty="0" smtClean="0"/>
              <a:t>                   </a:t>
            </a:r>
            <a:r>
              <a:rPr lang="cs-CZ" dirty="0" err="1" smtClean="0"/>
              <a:t>twelve</a:t>
            </a:r>
            <a:endParaRPr lang="cs-CZ" dirty="0" smtClean="0"/>
          </a:p>
          <a:p>
            <a:r>
              <a:rPr lang="cs-CZ" dirty="0" smtClean="0"/>
              <a:t>                                                    23</a:t>
            </a:r>
          </a:p>
          <a:p>
            <a:r>
              <a:rPr lang="cs-CZ" dirty="0" smtClean="0"/>
              <a:t>         </a:t>
            </a:r>
            <a:r>
              <a:rPr lang="cs-CZ" dirty="0" err="1" smtClean="0"/>
              <a:t>three</a:t>
            </a:r>
            <a:endParaRPr lang="cs-CZ" dirty="0" smtClean="0"/>
          </a:p>
          <a:p>
            <a:r>
              <a:rPr lang="cs-CZ" dirty="0" smtClean="0"/>
              <a:t>                                    45</a:t>
            </a:r>
          </a:p>
          <a:p>
            <a:r>
              <a:rPr lang="cs-CZ" dirty="0" smtClean="0"/>
              <a:t>        98</a:t>
            </a:r>
          </a:p>
          <a:p>
            <a:r>
              <a:rPr lang="cs-CZ" dirty="0" smtClean="0"/>
              <a:t>                                                </a:t>
            </a:r>
            <a:r>
              <a:rPr lang="cs-CZ" dirty="0" err="1" smtClean="0"/>
              <a:t>fourteen</a:t>
            </a:r>
            <a:endParaRPr lang="cs-CZ" dirty="0" smtClean="0"/>
          </a:p>
          <a:p>
            <a:r>
              <a:rPr lang="cs-CZ" dirty="0" smtClean="0"/>
              <a:t>                          1</a:t>
            </a:r>
          </a:p>
          <a:p>
            <a:r>
              <a:rPr lang="cs-CZ" dirty="0" smtClean="0"/>
              <a:t>         </a:t>
            </a:r>
            <a:r>
              <a:rPr lang="cs-CZ" dirty="0" err="1" smtClean="0"/>
              <a:t>eighty</a:t>
            </a:r>
            <a:endParaRPr lang="cs-CZ" dirty="0"/>
          </a:p>
          <a:p>
            <a:r>
              <a:rPr lang="cs-CZ" dirty="0" smtClean="0"/>
              <a:t>                                       </a:t>
            </a:r>
            <a:r>
              <a:rPr lang="cs-CZ" dirty="0" err="1" smtClean="0"/>
              <a:t>twenty</a:t>
            </a:r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1142976" y="5572140"/>
            <a:ext cx="607223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142976" y="6072206"/>
            <a:ext cx="607223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    1  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    </a:t>
            </a:r>
            <a:r>
              <a:rPr lang="cs-CZ" dirty="0" err="1" smtClean="0"/>
              <a:t>three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    9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    </a:t>
            </a:r>
            <a:r>
              <a:rPr lang="cs-CZ" dirty="0" err="1" smtClean="0"/>
              <a:t>twelve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    13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    </a:t>
            </a:r>
            <a:r>
              <a:rPr lang="cs-CZ" dirty="0" err="1" smtClean="0"/>
              <a:t>fourteen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    </a:t>
            </a:r>
            <a:r>
              <a:rPr lang="cs-CZ" dirty="0" err="1" smtClean="0"/>
              <a:t>twenty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    23  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    45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    </a:t>
            </a:r>
            <a:r>
              <a:rPr lang="cs-CZ" dirty="0" err="1" smtClean="0"/>
              <a:t>eighty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    98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103</TotalTime>
  <Words>255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Prezentace aplikace PowerPoint</vt:lpstr>
      <vt:lpstr>NUMBERS  Čísla</vt:lpstr>
      <vt:lpstr>Spoj číslice se slovy</vt:lpstr>
      <vt:lpstr>Řešení</vt:lpstr>
      <vt:lpstr>Napiš čísla slovy</vt:lpstr>
      <vt:lpstr>ŘEŠENÍ</vt:lpstr>
      <vt:lpstr>Napiš čísla od nejmenšího po největší</vt:lpstr>
      <vt:lpstr>ŘEŠENÍ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Šárka</dc:creator>
  <cp:lastModifiedBy>Zbyněk Jícha</cp:lastModifiedBy>
  <cp:revision>14</cp:revision>
  <dcterms:created xsi:type="dcterms:W3CDTF">2013-05-10T17:56:50Z</dcterms:created>
  <dcterms:modified xsi:type="dcterms:W3CDTF">2013-05-21T08:08:00Z</dcterms:modified>
</cp:coreProperties>
</file>