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7"/>
  </p:notesMasterIdLst>
  <p:sldIdLst>
    <p:sldId id="271" r:id="rId2"/>
    <p:sldId id="272" r:id="rId3"/>
    <p:sldId id="273" r:id="rId4"/>
    <p:sldId id="274" r:id="rId5"/>
    <p:sldId id="275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49D761"/>
    <a:srgbClr val="8A366E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164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D594FA8-5C04-44CC-B635-DC0B6F3870F8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F8628BA-3DF3-4D15-8429-7572D6CFAE8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F8628BA-3DF3-4D15-8429-7572D6CFAE8A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58ACBB2-165B-4777-BA98-B143B490BFF8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5641063-50A8-4441-B4AA-1E522C03F0F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58ACBB2-165B-4777-BA98-B143B490BFF8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5641063-50A8-4441-B4AA-1E522C03F0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58ACBB2-165B-4777-BA98-B143B490BFF8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5641063-50A8-4441-B4AA-1E522C03F0F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58ACBB2-165B-4777-BA98-B143B490BFF8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5641063-50A8-4441-B4AA-1E522C03F0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58ACBB2-165B-4777-BA98-B143B490BFF8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5641063-50A8-4441-B4AA-1E522C03F0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58ACBB2-165B-4777-BA98-B143B490BFF8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5641063-50A8-4441-B4AA-1E522C03F0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58ACBB2-165B-4777-BA98-B143B490BFF8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5641063-50A8-4441-B4AA-1E522C03F0F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58ACBB2-165B-4777-BA98-B143B490BFF8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5641063-50A8-4441-B4AA-1E522C03F0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58ACBB2-165B-4777-BA98-B143B490BFF8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5641063-50A8-4441-B4AA-1E522C03F0F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58ACBB2-165B-4777-BA98-B143B490BFF8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5641063-50A8-4441-B4AA-1E522C03F0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58ACBB2-165B-4777-BA98-B143B490BFF8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5641063-50A8-4441-B4AA-1E522C03F0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358ACBB2-165B-4777-BA98-B143B490BFF8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55641063-50A8-4441-B4AA-1E522C03F0F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051720" y="1484784"/>
            <a:ext cx="7406640" cy="2082992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Název školy:		Základní škola </a:t>
            </a:r>
            <a:r>
              <a:rPr lang="cs-CZ" dirty="0" err="1" smtClean="0"/>
              <a:t>Netvořice</a:t>
            </a:r>
            <a:endParaRPr lang="cs-CZ" dirty="0" smtClean="0"/>
          </a:p>
          <a:p>
            <a:r>
              <a:rPr lang="cs-CZ" dirty="0" smtClean="0"/>
              <a:t>Autor:			Olga Marková</a:t>
            </a:r>
          </a:p>
          <a:p>
            <a:r>
              <a:rPr lang="cs-CZ" dirty="0" smtClean="0"/>
              <a:t>Název:			VY_32_INOVACE_05_</a:t>
            </a:r>
          </a:p>
          <a:p>
            <a:r>
              <a:rPr lang="cs-CZ" dirty="0" smtClean="0"/>
              <a:t>Téma:			Párové souhlásky </a:t>
            </a:r>
          </a:p>
          <a:p>
            <a:r>
              <a:rPr lang="cs-CZ" dirty="0" smtClean="0"/>
              <a:t>Č. projektu:		OP  VK 1.4</a:t>
            </a:r>
          </a:p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>
          <a:xfrm>
            <a:off x="2339752" y="4725144"/>
            <a:ext cx="5407025" cy="104775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2600" dirty="0" smtClean="0"/>
              <a:t> Párové souhlásky d - t</a:t>
            </a:r>
          </a:p>
          <a:p>
            <a:endParaRPr lang="cs-CZ" sz="2600" dirty="0" smtClean="0"/>
          </a:p>
          <a:p>
            <a:pPr>
              <a:buFont typeface="Wingdings" pitchFamily="2" charset="2"/>
              <a:buChar char="§"/>
            </a:pPr>
            <a:r>
              <a:rPr lang="cs-CZ" sz="2600" dirty="0" smtClean="0"/>
              <a:t> DUM je určen pro žáky 2. ročníku dle ŠVP Škola  </a:t>
            </a:r>
          </a:p>
          <a:p>
            <a:pPr>
              <a:buNone/>
            </a:pPr>
            <a:r>
              <a:rPr lang="cs-CZ" sz="2600" dirty="0" smtClean="0"/>
              <a:t>    pro život ZŠ </a:t>
            </a:r>
            <a:r>
              <a:rPr lang="cs-CZ" sz="2600" dirty="0" err="1" smtClean="0"/>
              <a:t>Netvořice</a:t>
            </a:r>
            <a:endParaRPr lang="cs-CZ" sz="2600" dirty="0" smtClean="0"/>
          </a:p>
          <a:p>
            <a:endParaRPr lang="cs-CZ" sz="2600" dirty="0" smtClean="0"/>
          </a:p>
          <a:p>
            <a:pPr>
              <a:buFont typeface="Wingdings" pitchFamily="2" charset="2"/>
              <a:buChar char="§"/>
            </a:pPr>
            <a:r>
              <a:rPr lang="cs-CZ" sz="2600" dirty="0" smtClean="0"/>
              <a:t> Český jazyk</a:t>
            </a:r>
          </a:p>
          <a:p>
            <a:endParaRPr lang="cs-CZ" sz="2600" dirty="0" smtClean="0"/>
          </a:p>
          <a:p>
            <a:pPr>
              <a:buFont typeface="Wingdings" pitchFamily="2" charset="2"/>
              <a:buChar char="§"/>
            </a:pPr>
            <a:r>
              <a:rPr lang="cs-CZ" sz="2600" dirty="0" smtClean="0"/>
              <a:t> Prezentace na interaktivní tabuli</a:t>
            </a:r>
          </a:p>
          <a:p>
            <a:endParaRPr lang="cs-CZ" sz="2600" dirty="0" smtClean="0"/>
          </a:p>
          <a:p>
            <a:pPr>
              <a:buFont typeface="Wingdings" pitchFamily="2" charset="2"/>
              <a:buChar char="§"/>
            </a:pPr>
            <a:r>
              <a:rPr lang="cs-CZ" sz="2600" dirty="0" smtClean="0"/>
              <a:t> Klíčová slova: párové souhlásky, chyba, věta</a:t>
            </a:r>
            <a:endParaRPr lang="cs-CZ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Párové souhlásky d – 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600" b="1" dirty="0" smtClean="0"/>
              <a:t>Oprav chyby a napiš celé věty správně!</a:t>
            </a:r>
          </a:p>
          <a:p>
            <a:endParaRPr lang="cs-CZ" sz="2600" b="1" dirty="0" smtClean="0"/>
          </a:p>
          <a:p>
            <a:pPr marL="596646" indent="-514350">
              <a:buFont typeface="+mj-lt"/>
              <a:buAutoNum type="arabicPeriod"/>
            </a:pPr>
            <a:r>
              <a:rPr lang="cs-CZ" sz="2600" dirty="0" smtClean="0"/>
              <a:t>Má </a:t>
            </a:r>
            <a:r>
              <a:rPr lang="cs-CZ" sz="2600" dirty="0" err="1" smtClean="0"/>
              <a:t>medvět</a:t>
            </a:r>
            <a:r>
              <a:rPr lang="cs-CZ" sz="2600" dirty="0" smtClean="0"/>
              <a:t> dát met?</a:t>
            </a:r>
          </a:p>
          <a:p>
            <a:pPr marL="596646" indent="-514350">
              <a:buFont typeface="+mj-lt"/>
              <a:buAutoNum type="arabicPeriod"/>
            </a:pPr>
            <a:endParaRPr lang="cs-CZ" sz="2600" dirty="0" smtClean="0"/>
          </a:p>
          <a:p>
            <a:pPr marL="596646" indent="-514350">
              <a:buFont typeface="+mj-lt"/>
              <a:buAutoNum type="arabicPeriod"/>
            </a:pPr>
            <a:endParaRPr lang="cs-CZ" sz="2600" dirty="0" smtClean="0"/>
          </a:p>
          <a:p>
            <a:pPr marL="596646" indent="-514350">
              <a:buFont typeface="+mj-lt"/>
              <a:buAutoNum type="arabicPeriod"/>
            </a:pPr>
            <a:r>
              <a:rPr lang="cs-CZ" sz="2600" dirty="0" smtClean="0"/>
              <a:t>To je </a:t>
            </a:r>
            <a:r>
              <a:rPr lang="cs-CZ" sz="2600" dirty="0" err="1" smtClean="0"/>
              <a:t>fodka</a:t>
            </a:r>
            <a:r>
              <a:rPr lang="cs-CZ" sz="2600" dirty="0" smtClean="0"/>
              <a:t> našeho </a:t>
            </a:r>
            <a:r>
              <a:rPr lang="cs-CZ" sz="2600" dirty="0" err="1" smtClean="0"/>
              <a:t>Jakoupka</a:t>
            </a:r>
            <a:r>
              <a:rPr lang="cs-CZ" sz="2600" dirty="0" smtClean="0"/>
              <a:t>.</a:t>
            </a:r>
          </a:p>
          <a:p>
            <a:pPr marL="596646" indent="-514350">
              <a:buFont typeface="+mj-lt"/>
              <a:buAutoNum type="arabicPeriod"/>
            </a:pPr>
            <a:endParaRPr lang="cs-CZ" sz="2600" dirty="0" smtClean="0"/>
          </a:p>
          <a:p>
            <a:pPr marL="596646" indent="-514350">
              <a:buFont typeface="+mj-lt"/>
              <a:buAutoNum type="arabicPeriod"/>
            </a:pPr>
            <a:endParaRPr lang="cs-CZ" sz="2600" dirty="0" smtClean="0"/>
          </a:p>
          <a:p>
            <a:pPr marL="596646" indent="-514350">
              <a:buFont typeface="+mj-lt"/>
              <a:buAutoNum type="arabicPeriod"/>
            </a:pPr>
            <a:r>
              <a:rPr lang="cs-CZ" sz="2600" dirty="0" smtClean="0"/>
              <a:t>Strýc má knír a </a:t>
            </a:r>
            <a:r>
              <a:rPr lang="cs-CZ" sz="2600" dirty="0" err="1" smtClean="0"/>
              <a:t>bratku</a:t>
            </a:r>
            <a:r>
              <a:rPr lang="cs-CZ" sz="2600" dirty="0" smtClean="0"/>
              <a:t>.</a:t>
            </a:r>
          </a:p>
          <a:p>
            <a:pPr marL="596646" indent="-514350">
              <a:buFont typeface="+mj-lt"/>
              <a:buAutoNum type="arabicPeriod"/>
            </a:pPr>
            <a:endParaRPr lang="cs-CZ" sz="2600" dirty="0" smtClean="0"/>
          </a:p>
          <a:p>
            <a:pPr marL="596646" indent="-514350">
              <a:buFont typeface="+mj-lt"/>
              <a:buAutoNum type="arabicPeriod"/>
            </a:pPr>
            <a:endParaRPr lang="cs-CZ" sz="2600" dirty="0" smtClean="0"/>
          </a:p>
          <a:p>
            <a:pPr marL="596646" indent="-514350">
              <a:buNone/>
            </a:pPr>
            <a:endParaRPr lang="cs-CZ" sz="2600" dirty="0"/>
          </a:p>
        </p:txBody>
      </p:sp>
      <p:sp>
        <p:nvSpPr>
          <p:cNvPr id="4" name="Zaoblený obdélník 3"/>
          <p:cNvSpPr/>
          <p:nvPr/>
        </p:nvSpPr>
        <p:spPr>
          <a:xfrm>
            <a:off x="2051720" y="2852936"/>
            <a:ext cx="4248472" cy="504056"/>
          </a:xfrm>
          <a:prstGeom prst="round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Zaoblený obdélník 4"/>
          <p:cNvSpPr/>
          <p:nvPr/>
        </p:nvSpPr>
        <p:spPr>
          <a:xfrm>
            <a:off x="2051720" y="4293096"/>
            <a:ext cx="4248472" cy="504056"/>
          </a:xfrm>
          <a:prstGeom prst="round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Zaoblený obdélník 5"/>
          <p:cNvSpPr/>
          <p:nvPr/>
        </p:nvSpPr>
        <p:spPr>
          <a:xfrm>
            <a:off x="2051720" y="5733256"/>
            <a:ext cx="4248472" cy="504056"/>
          </a:xfrm>
          <a:prstGeom prst="round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147" name="Picture 3" descr="C:\Users\Lída\AppData\Local\Microsoft\Windows\Temporary Internet Files\Content.IE5\MNI3ZB32\MP900407146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60232" y="2924944"/>
            <a:ext cx="2085688" cy="3131591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Párové souhlásky d – 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600" b="1" dirty="0" smtClean="0"/>
              <a:t>Oprav chyby a napiš celé věty správně!</a:t>
            </a:r>
          </a:p>
          <a:p>
            <a:endParaRPr lang="cs-CZ" sz="2600" b="1" dirty="0" smtClean="0"/>
          </a:p>
          <a:p>
            <a:pPr marL="596646" indent="-514350">
              <a:buFont typeface="+mj-lt"/>
              <a:buAutoNum type="arabicPeriod" startAt="4"/>
            </a:pPr>
            <a:r>
              <a:rPr lang="cs-CZ" sz="2600" dirty="0" smtClean="0"/>
              <a:t>Nechoď na tenký let.</a:t>
            </a:r>
          </a:p>
          <a:p>
            <a:pPr marL="596646" indent="-514350">
              <a:buFont typeface="+mj-lt"/>
              <a:buAutoNum type="arabicPeriod" startAt="4"/>
            </a:pPr>
            <a:endParaRPr lang="cs-CZ" sz="2600" dirty="0" smtClean="0"/>
          </a:p>
          <a:p>
            <a:pPr marL="596646" indent="-514350">
              <a:buFont typeface="+mj-lt"/>
              <a:buAutoNum type="arabicPeriod" startAt="4"/>
            </a:pPr>
            <a:endParaRPr lang="cs-CZ" sz="2600" dirty="0" smtClean="0"/>
          </a:p>
          <a:p>
            <a:pPr marL="596646" indent="-514350">
              <a:buFont typeface="+mj-lt"/>
              <a:buAutoNum type="arabicPeriod" startAt="4"/>
            </a:pPr>
            <a:r>
              <a:rPr lang="cs-CZ" sz="2600" dirty="0" err="1" smtClean="0"/>
              <a:t>Alžbědka</a:t>
            </a:r>
            <a:r>
              <a:rPr lang="cs-CZ" sz="2600" dirty="0" smtClean="0"/>
              <a:t> má </a:t>
            </a:r>
            <a:r>
              <a:rPr lang="cs-CZ" sz="2600" dirty="0" err="1" smtClean="0"/>
              <a:t>devěd</a:t>
            </a:r>
            <a:r>
              <a:rPr lang="cs-CZ" sz="2600" dirty="0" smtClean="0"/>
              <a:t> led.</a:t>
            </a:r>
          </a:p>
          <a:p>
            <a:pPr marL="596646" indent="-514350">
              <a:buFont typeface="+mj-lt"/>
              <a:buAutoNum type="arabicPeriod" startAt="4"/>
            </a:pPr>
            <a:endParaRPr lang="cs-CZ" sz="2600" dirty="0" smtClean="0"/>
          </a:p>
          <a:p>
            <a:pPr marL="596646" indent="-514350">
              <a:buFont typeface="+mj-lt"/>
              <a:buAutoNum type="arabicPeriod" startAt="4"/>
            </a:pPr>
            <a:endParaRPr lang="cs-CZ" sz="2600" dirty="0" smtClean="0"/>
          </a:p>
          <a:p>
            <a:pPr marL="596646" indent="-514350">
              <a:buFont typeface="+mj-lt"/>
              <a:buAutoNum type="arabicPeriod" startAt="4"/>
            </a:pPr>
            <a:endParaRPr lang="cs-CZ" sz="2600" dirty="0" smtClean="0"/>
          </a:p>
          <a:p>
            <a:pPr marL="596646" indent="-514350">
              <a:buFont typeface="+mj-lt"/>
              <a:buAutoNum type="arabicPeriod" startAt="4"/>
            </a:pPr>
            <a:endParaRPr lang="cs-CZ" sz="2600" dirty="0" smtClean="0"/>
          </a:p>
          <a:p>
            <a:pPr marL="596646" indent="-514350">
              <a:buNone/>
            </a:pPr>
            <a:endParaRPr lang="cs-CZ" sz="2600" dirty="0"/>
          </a:p>
        </p:txBody>
      </p:sp>
      <p:sp>
        <p:nvSpPr>
          <p:cNvPr id="4" name="Zaoblený obdélník 3"/>
          <p:cNvSpPr/>
          <p:nvPr/>
        </p:nvSpPr>
        <p:spPr>
          <a:xfrm>
            <a:off x="2051720" y="2852936"/>
            <a:ext cx="4248472" cy="504056"/>
          </a:xfrm>
          <a:prstGeom prst="round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Zaoblený obdélník 4"/>
          <p:cNvSpPr/>
          <p:nvPr/>
        </p:nvSpPr>
        <p:spPr>
          <a:xfrm>
            <a:off x="2051720" y="4293096"/>
            <a:ext cx="4248472" cy="504056"/>
          </a:xfrm>
          <a:prstGeom prst="round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170" name="Picture 2" descr="C:\Users\Lída\AppData\Local\Microsoft\Windows\Temporary Internet Files\Content.IE5\AXZ31UY7\MC90001432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164288" y="2708920"/>
            <a:ext cx="1789793" cy="212619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Použitá 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1857364"/>
            <a:ext cx="7498080" cy="4391036"/>
          </a:xfrm>
        </p:spPr>
        <p:txBody>
          <a:bodyPr>
            <a:normAutofit/>
          </a:bodyPr>
          <a:lstStyle/>
          <a:p>
            <a:r>
              <a:rPr lang="cs-CZ" sz="2200" dirty="0" smtClean="0"/>
              <a:t>http://office.</a:t>
            </a:r>
            <a:r>
              <a:rPr lang="cs-CZ" sz="2200" dirty="0" err="1" smtClean="0"/>
              <a:t>microsoft.com</a:t>
            </a:r>
            <a:endParaRPr lang="cs-CZ" sz="2200" dirty="0" smtClean="0"/>
          </a:p>
          <a:p>
            <a:pPr>
              <a:buNone/>
            </a:pPr>
            <a:endParaRPr lang="cs-CZ" sz="2200" dirty="0" smtClean="0"/>
          </a:p>
          <a:p>
            <a:r>
              <a:rPr lang="cs-CZ" sz="2200" dirty="0" smtClean="0"/>
              <a:t>POTŮČKOVÁ, Jana. Pracovní sešit k Českému jazyku pro 2. třídu základní školy. </a:t>
            </a:r>
            <a:r>
              <a:rPr lang="cs-CZ" sz="2200" dirty="0" err="1" smtClean="0"/>
              <a:t>Vyd</a:t>
            </a:r>
            <a:r>
              <a:rPr lang="cs-CZ" sz="2200" dirty="0" smtClean="0"/>
              <a:t>. 1. Brno: Studio 1 </a:t>
            </a:r>
            <a:r>
              <a:rPr lang="cs-CZ" sz="2200" dirty="0" err="1" smtClean="0"/>
              <a:t>1</a:t>
            </a:r>
            <a:r>
              <a:rPr lang="cs-CZ" sz="2200" dirty="0" smtClean="0"/>
              <a:t>, 2000, s. 16. ISBN 80-86252-11-62.</a:t>
            </a:r>
            <a:endParaRPr lang="cs-CZ" sz="2200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681</TotalTime>
  <Words>139</Words>
  <Application>Microsoft Office PowerPoint</Application>
  <PresentationFormat>Předvádění na obrazovce (4:3)</PresentationFormat>
  <Paragraphs>42</Paragraphs>
  <Slides>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Slunovrat</vt:lpstr>
      <vt:lpstr>Snímek 1</vt:lpstr>
      <vt:lpstr>Anotace</vt:lpstr>
      <vt:lpstr>Párové souhlásky d – t</vt:lpstr>
      <vt:lpstr>Párové souhlásky d – t</vt:lpstr>
      <vt:lpstr>Použitá literatura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Lída</dc:creator>
  <cp:lastModifiedBy>klára</cp:lastModifiedBy>
  <cp:revision>38</cp:revision>
  <dcterms:created xsi:type="dcterms:W3CDTF">2013-05-04T06:52:58Z</dcterms:created>
  <dcterms:modified xsi:type="dcterms:W3CDTF">2013-05-20T07:50:32Z</dcterms:modified>
</cp:coreProperties>
</file>